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0" r:id="rId1"/>
    <p:sldMasterId id="2147483671" r:id="rId2"/>
  </p:sldMasterIdLst>
  <p:notesMasterIdLst>
    <p:notesMasterId r:id="rId4"/>
  </p:notesMasterIdLst>
  <p:sldIdLst>
    <p:sldId id="256" r:id="rId3"/>
  </p:sldIdLst>
  <p:sldSz cx="9144000" cy="5143500" type="screen16x9"/>
  <p:notesSz cx="6858000" cy="9144000"/>
  <p:embeddedFontLst>
    <p:embeddedFont>
      <p:font typeface="Quattrocento Sans" panose="020B0502050000020003" pitchFamily="34" charset="0"/>
      <p:regular r:id="rId5"/>
      <p:bold r:id="rId6"/>
      <p:italic r:id="rId7"/>
      <p:boldItalic r:id="rId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1234" y="28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microsoft.com/office/2016/11/relationships/changesInfo" Target="changesInfos/changesInfo1.xml"/><Relationship Id="rId3" Type="http://schemas.openxmlformats.org/officeDocument/2006/relationships/slide" Target="slides/slide1.xml"/><Relationship Id="rId7" Type="http://schemas.openxmlformats.org/officeDocument/2006/relationships/font" Target="fonts/font3.fntdata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theme" Target="theme/theme1.xml"/><Relationship Id="rId5" Type="http://schemas.openxmlformats.org/officeDocument/2006/relationships/font" Target="fonts/font1.fntdata"/><Relationship Id="rId10" Type="http://schemas.openxmlformats.org/officeDocument/2006/relationships/viewProps" Target="viewProps.xml"/><Relationship Id="rId4" Type="http://schemas.openxmlformats.org/officeDocument/2006/relationships/notesMaster" Target="notesMasters/notes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shrita Hegde" userId="2c2d225679978b9e" providerId="LiveId" clId="{018B192E-2BC9-46DB-BBA6-747A0A065842}"/>
    <pc:docChg chg="modSld">
      <pc:chgData name="Ashrita Hegde" userId="2c2d225679978b9e" providerId="LiveId" clId="{018B192E-2BC9-46DB-BBA6-747A0A065842}" dt="2025-07-24T00:38:56.803" v="21" actId="20577"/>
      <pc:docMkLst>
        <pc:docMk/>
      </pc:docMkLst>
      <pc:sldChg chg="modSp mod">
        <pc:chgData name="Ashrita Hegde" userId="2c2d225679978b9e" providerId="LiveId" clId="{018B192E-2BC9-46DB-BBA6-747A0A065842}" dt="2025-07-24T00:38:56.803" v="21" actId="20577"/>
        <pc:sldMkLst>
          <pc:docMk/>
          <pc:sldMk cId="0" sldId="256"/>
        </pc:sldMkLst>
        <pc:spChg chg="mod">
          <ac:chgData name="Ashrita Hegde" userId="2c2d225679978b9e" providerId="LiveId" clId="{018B192E-2BC9-46DB-BBA6-747A0A065842}" dt="2025-07-24T00:38:56.803" v="21" actId="20577"/>
          <ac:spMkLst>
            <pc:docMk/>
            <pc:sldMk cId="0" sldId="256"/>
            <ac:spMk id="3" creationId="{2ABBDA9D-FEA3-195A-9AEF-9036825B64A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79fc46be23_0_3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2" name="Google Shape;132;g279fc46be23_0_35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3" name="Google Shape;133;g279fc46be23_0_35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>
            <a:spLocks noGrp="1"/>
          </p:cNvSpPr>
          <p:nvPr>
            <p:ph type="title"/>
          </p:nvPr>
        </p:nvSpPr>
        <p:spPr>
          <a:xfrm>
            <a:off x="428625" y="516034"/>
            <a:ext cx="8286900" cy="51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Quattrocento Sans"/>
              <a:buNone/>
              <a:defRPr b="1"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4"/>
          <p:cNvSpPr txBox="1">
            <a:spLocks noGrp="1"/>
          </p:cNvSpPr>
          <p:nvPr>
            <p:ph type="body" idx="1"/>
          </p:nvPr>
        </p:nvSpPr>
        <p:spPr>
          <a:xfrm>
            <a:off x="428625" y="1228726"/>
            <a:ext cx="8286900" cy="33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17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/>
            </a:lvl1pPr>
            <a:lvl2pPr marL="914400" lvl="1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/>
            </a:lvl3pPr>
            <a:lvl4pPr marL="182880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/>
            </a:lvl4pPr>
            <a:lvl5pPr marL="228600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/>
            </a:lvl5pPr>
            <a:lvl6pPr marL="274320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 dirty="0"/>
          </a:p>
        </p:txBody>
      </p:sp>
      <p:sp>
        <p:nvSpPr>
          <p:cNvPr id="59" name="Google Shape;59;p14"/>
          <p:cNvSpPr/>
          <p:nvPr/>
        </p:nvSpPr>
        <p:spPr>
          <a:xfrm>
            <a:off x="0" y="4852248"/>
            <a:ext cx="9144000" cy="291300"/>
          </a:xfrm>
          <a:prstGeom prst="rect">
            <a:avLst/>
          </a:prstGeom>
          <a:solidFill>
            <a:srgbClr val="003E58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60" name="Google Shape;60;p14"/>
          <p:cNvSpPr/>
          <p:nvPr/>
        </p:nvSpPr>
        <p:spPr>
          <a:xfrm>
            <a:off x="3810000" y="4852248"/>
            <a:ext cx="1524000" cy="291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61" name="Google Shape;61;p14"/>
          <p:cNvSpPr/>
          <p:nvPr/>
        </p:nvSpPr>
        <p:spPr>
          <a:xfrm>
            <a:off x="4514750" y="203373"/>
            <a:ext cx="114600" cy="1134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62" name="Google Shape;62;p14"/>
          <p:cNvSpPr/>
          <p:nvPr/>
        </p:nvSpPr>
        <p:spPr>
          <a:xfrm>
            <a:off x="4298521" y="216984"/>
            <a:ext cx="78300" cy="783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63" name="Google Shape;63;p14"/>
          <p:cNvSpPr/>
          <p:nvPr/>
        </p:nvSpPr>
        <p:spPr>
          <a:xfrm>
            <a:off x="4767290" y="216984"/>
            <a:ext cx="78300" cy="783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64" name="Google Shape;64;p14"/>
          <p:cNvSpPr txBox="1">
            <a:spLocks noGrp="1"/>
          </p:cNvSpPr>
          <p:nvPr>
            <p:ph type="ftr" idx="11"/>
          </p:nvPr>
        </p:nvSpPr>
        <p:spPr>
          <a:xfrm>
            <a:off x="0" y="4571927"/>
            <a:ext cx="2540000" cy="57157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000" b="1" i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r>
              <a:rPr lang="en-US" dirty="0"/>
              <a:t>Copyright 2025 Altruist Impact Accelerator.</a:t>
            </a:r>
          </a:p>
          <a:p>
            <a:r>
              <a:rPr lang="en-US" dirty="0"/>
              <a:t>Licensed for noncommercial use only under the </a:t>
            </a:r>
            <a:r>
              <a:rPr lang="en-US" dirty="0">
                <a:solidFill>
                  <a:srgbClr val="00B0F0"/>
                </a:solidFill>
              </a:rPr>
              <a:t>Terms of Service.</a:t>
            </a:r>
          </a:p>
        </p:txBody>
      </p:sp>
      <p:sp>
        <p:nvSpPr>
          <p:cNvPr id="65" name="Google Shape;65;p14"/>
          <p:cNvSpPr txBox="1">
            <a:spLocks noGrp="1"/>
          </p:cNvSpPr>
          <p:nvPr>
            <p:ph type="sldNum" idx="12"/>
          </p:nvPr>
        </p:nvSpPr>
        <p:spPr>
          <a:xfrm>
            <a:off x="8608374" y="4954640"/>
            <a:ext cx="107100" cy="1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700" b="0" i="0" u="none" strike="noStrike" cap="non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66" name="Google Shape;66;p14"/>
          <p:cNvPicPr preferRelativeResize="0"/>
          <p:nvPr/>
        </p:nvPicPr>
        <p:blipFill rotWithShape="1">
          <a:blip r:embed="rId2">
            <a:alphaModFix/>
          </a:blip>
          <a:srcRect l="1188" t="6926" r="2221" b="5284"/>
          <a:stretch/>
        </p:blipFill>
        <p:spPr>
          <a:xfrm>
            <a:off x="4119505" y="4904185"/>
            <a:ext cx="904991" cy="1976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270">
          <p15:clr>
            <a:srgbClr val="FBAE40"/>
          </p15:clr>
        </p15:guide>
        <p15:guide id="2" pos="549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500"/>
              <a:buFont typeface="Quattrocento Sans"/>
              <a:buNone/>
              <a:defRPr sz="4500"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5"/>
          <p:cNvSpPr txBox="1">
            <a:spLocks noGrp="1"/>
          </p:cNvSpPr>
          <p:nvPr>
            <p:ph type="subTitle" idx="1"/>
          </p:nvPr>
        </p:nvSpPr>
        <p:spPr>
          <a:xfrm>
            <a:off x="1143000" y="2701529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 sz="1800"/>
            </a:lvl1pPr>
            <a:lvl2pPr lvl="1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500"/>
              <a:buNone/>
              <a:defRPr sz="1500"/>
            </a:lvl2pPr>
            <a:lvl3pPr lvl="2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400"/>
              <a:buNone/>
              <a:defRPr sz="1400"/>
            </a:lvl3pPr>
            <a:lvl4pPr lvl="3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200"/>
              <a:buNone/>
              <a:defRPr sz="1200"/>
            </a:lvl4pPr>
            <a:lvl5pPr lvl="4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200"/>
              <a:buNone/>
              <a:defRPr sz="1200"/>
            </a:lvl5pPr>
            <a:lvl6pPr lvl="5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5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" name="Google Shape;64;p14">
            <a:extLst>
              <a:ext uri="{FF2B5EF4-FFF2-40B4-BE49-F238E27FC236}">
                <a16:creationId xmlns:a16="http://schemas.microsoft.com/office/drawing/2014/main" id="{19B61CC2-6A46-D499-280A-29C1FA1EC15F}"/>
              </a:ext>
            </a:extLst>
          </p:cNvPr>
          <p:cNvSpPr txBox="1">
            <a:spLocks/>
          </p:cNvSpPr>
          <p:nvPr userDrawn="1"/>
        </p:nvSpPr>
        <p:spPr>
          <a:xfrm>
            <a:off x="0" y="4571927"/>
            <a:ext cx="2540000" cy="57157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000" b="1" i="1" u="none" strike="noStrike" cap="none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Quattrocento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r>
              <a:rPr lang="en-US"/>
              <a:t>Copyright 2025 Altruist Impact Accelerator.</a:t>
            </a:r>
          </a:p>
          <a:p>
            <a:r>
              <a:rPr lang="en-US"/>
              <a:t>Licensed for noncommercial use only under the </a:t>
            </a:r>
            <a:r>
              <a:rPr lang="en-US">
                <a:solidFill>
                  <a:srgbClr val="00B0F0"/>
                </a:solidFill>
              </a:rPr>
              <a:t>Terms of Service.</a:t>
            </a:r>
            <a:endParaRPr lang="en-US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>
            <a:spLocks noGrp="1"/>
          </p:cNvSpPr>
          <p:nvPr>
            <p:ph type="title"/>
          </p:nvPr>
        </p:nvSpPr>
        <p:spPr>
          <a:xfrm>
            <a:off x="623888" y="1282303"/>
            <a:ext cx="7886700" cy="213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500"/>
              <a:buFont typeface="Quattrocento Sans"/>
              <a:buNone/>
              <a:defRPr sz="4500"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6"/>
          <p:cNvSpPr txBox="1">
            <a:spLocks noGrp="1"/>
          </p:cNvSpPr>
          <p:nvPr>
            <p:ph type="body" idx="1"/>
          </p:nvPr>
        </p:nvSpPr>
        <p:spPr>
          <a:xfrm>
            <a:off x="623888" y="3442097"/>
            <a:ext cx="7886700" cy="112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marL="91440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3pPr>
            <a:lvl4pPr marL="182880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6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" name="Google Shape;64;p14">
            <a:extLst>
              <a:ext uri="{FF2B5EF4-FFF2-40B4-BE49-F238E27FC236}">
                <a16:creationId xmlns:a16="http://schemas.microsoft.com/office/drawing/2014/main" id="{1B7A37F4-ED3D-FC7F-0089-9A72292D9338}"/>
              </a:ext>
            </a:extLst>
          </p:cNvPr>
          <p:cNvSpPr txBox="1">
            <a:spLocks/>
          </p:cNvSpPr>
          <p:nvPr userDrawn="1"/>
        </p:nvSpPr>
        <p:spPr>
          <a:xfrm>
            <a:off x="0" y="4571927"/>
            <a:ext cx="2540000" cy="57157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000" b="1" i="1" u="none" strike="noStrike" cap="none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Quattrocento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r>
              <a:rPr lang="en-US"/>
              <a:t>Copyright 2025 Altruist Impact Accelerator.</a:t>
            </a:r>
          </a:p>
          <a:p>
            <a:r>
              <a:rPr lang="en-US"/>
              <a:t>Licensed for noncommercial use only under the </a:t>
            </a:r>
            <a:r>
              <a:rPr lang="en-US">
                <a:solidFill>
                  <a:srgbClr val="00B0F0"/>
                </a:solidFill>
              </a:rPr>
              <a:t>Terms of Service.</a:t>
            </a:r>
            <a:endParaRPr lang="en-US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7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/>
            </a:lvl1pPr>
            <a:lvl2pPr marL="914400" lvl="1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/>
            </a:lvl3pPr>
            <a:lvl4pPr marL="182880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/>
            </a:lvl4pPr>
            <a:lvl5pPr marL="228600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/>
            </a:lvl5pPr>
            <a:lvl6pPr marL="274320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82" name="Google Shape;82;p17"/>
          <p:cNvSpPr txBox="1">
            <a:spLocks noGrp="1"/>
          </p:cNvSpPr>
          <p:nvPr>
            <p:ph type="body" idx="2"/>
          </p:nvPr>
        </p:nvSpPr>
        <p:spPr>
          <a:xfrm>
            <a:off x="46291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/>
            </a:lvl1pPr>
            <a:lvl2pPr marL="914400" lvl="1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/>
            </a:lvl3pPr>
            <a:lvl4pPr marL="182880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/>
            </a:lvl4pPr>
            <a:lvl5pPr marL="228600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/>
            </a:lvl5pPr>
            <a:lvl6pPr marL="274320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83" name="Google Shape;83;p17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7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7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" name="Google Shape;64;p14">
            <a:extLst>
              <a:ext uri="{FF2B5EF4-FFF2-40B4-BE49-F238E27FC236}">
                <a16:creationId xmlns:a16="http://schemas.microsoft.com/office/drawing/2014/main" id="{D02E5206-D6EC-94E6-EF75-E9CA3EB38343}"/>
              </a:ext>
            </a:extLst>
          </p:cNvPr>
          <p:cNvSpPr txBox="1">
            <a:spLocks/>
          </p:cNvSpPr>
          <p:nvPr userDrawn="1"/>
        </p:nvSpPr>
        <p:spPr>
          <a:xfrm>
            <a:off x="0" y="4571927"/>
            <a:ext cx="2540000" cy="57157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000" b="1" i="1" u="none" strike="noStrike" cap="none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Quattrocento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r>
              <a:rPr lang="en-US"/>
              <a:t>Copyright 2025 Altruist Impact Accelerator.</a:t>
            </a:r>
          </a:p>
          <a:p>
            <a:r>
              <a:rPr lang="en-US"/>
              <a:t>Licensed for noncommercial use only under the </a:t>
            </a:r>
            <a:r>
              <a:rPr lang="en-US">
                <a:solidFill>
                  <a:srgbClr val="00B0F0"/>
                </a:solidFill>
              </a:rPr>
              <a:t>Terms of Service.</a:t>
            </a:r>
            <a:endParaRPr lang="en-US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8"/>
          <p:cNvSpPr txBox="1">
            <a:spLocks noGrp="1"/>
          </p:cNvSpPr>
          <p:nvPr>
            <p:ph type="title"/>
          </p:nvPr>
        </p:nvSpPr>
        <p:spPr>
          <a:xfrm>
            <a:off x="629841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8"/>
          <p:cNvSpPr txBox="1">
            <a:spLocks noGrp="1"/>
          </p:cNvSpPr>
          <p:nvPr>
            <p:ph type="body" idx="1"/>
          </p:nvPr>
        </p:nvSpPr>
        <p:spPr>
          <a:xfrm>
            <a:off x="629841" y="1260872"/>
            <a:ext cx="3868500" cy="6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 sz="1800" b="1"/>
            </a:lvl1pPr>
            <a:lvl2pPr marL="91440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500"/>
              <a:buNone/>
              <a:defRPr sz="1500" b="1"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400"/>
              <a:buNone/>
              <a:defRPr sz="1400" b="1"/>
            </a:lvl3pPr>
            <a:lvl4pPr marL="182880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200"/>
              <a:buNone/>
              <a:defRPr sz="1200" b="1"/>
            </a:lvl4pPr>
            <a:lvl5pPr marL="228600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200"/>
              <a:buNone/>
              <a:defRPr sz="1200" b="1"/>
            </a:lvl5pPr>
            <a:lvl6pPr marL="274320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89" name="Google Shape;89;p18"/>
          <p:cNvSpPr txBox="1">
            <a:spLocks noGrp="1"/>
          </p:cNvSpPr>
          <p:nvPr>
            <p:ph type="body" idx="2"/>
          </p:nvPr>
        </p:nvSpPr>
        <p:spPr>
          <a:xfrm>
            <a:off x="629841" y="1878806"/>
            <a:ext cx="3868500" cy="2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/>
            </a:lvl1pPr>
            <a:lvl2pPr marL="914400" lvl="1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/>
            </a:lvl3pPr>
            <a:lvl4pPr marL="182880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/>
            </a:lvl4pPr>
            <a:lvl5pPr marL="228600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/>
            </a:lvl5pPr>
            <a:lvl6pPr marL="274320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90" name="Google Shape;90;p18"/>
          <p:cNvSpPr txBox="1">
            <a:spLocks noGrp="1"/>
          </p:cNvSpPr>
          <p:nvPr>
            <p:ph type="body" idx="3"/>
          </p:nvPr>
        </p:nvSpPr>
        <p:spPr>
          <a:xfrm>
            <a:off x="4629150" y="1260872"/>
            <a:ext cx="3887400" cy="6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 sz="1800" b="1"/>
            </a:lvl1pPr>
            <a:lvl2pPr marL="91440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500"/>
              <a:buNone/>
              <a:defRPr sz="1500" b="1"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400"/>
              <a:buNone/>
              <a:defRPr sz="1400" b="1"/>
            </a:lvl3pPr>
            <a:lvl4pPr marL="182880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200"/>
              <a:buNone/>
              <a:defRPr sz="1200" b="1"/>
            </a:lvl4pPr>
            <a:lvl5pPr marL="228600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200"/>
              <a:buNone/>
              <a:defRPr sz="1200" b="1"/>
            </a:lvl5pPr>
            <a:lvl6pPr marL="274320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91" name="Google Shape;91;p18"/>
          <p:cNvSpPr txBox="1">
            <a:spLocks noGrp="1"/>
          </p:cNvSpPr>
          <p:nvPr>
            <p:ph type="body" idx="4"/>
          </p:nvPr>
        </p:nvSpPr>
        <p:spPr>
          <a:xfrm>
            <a:off x="4629150" y="1878806"/>
            <a:ext cx="3887400" cy="2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/>
            </a:lvl1pPr>
            <a:lvl2pPr marL="914400" lvl="1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/>
            </a:lvl3pPr>
            <a:lvl4pPr marL="182880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/>
            </a:lvl4pPr>
            <a:lvl5pPr marL="228600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/>
            </a:lvl5pPr>
            <a:lvl6pPr marL="274320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92" name="Google Shape;92;p18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8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8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" name="Google Shape;64;p14">
            <a:extLst>
              <a:ext uri="{FF2B5EF4-FFF2-40B4-BE49-F238E27FC236}">
                <a16:creationId xmlns:a16="http://schemas.microsoft.com/office/drawing/2014/main" id="{A24B31C6-F832-430F-703F-CAB08EE410F6}"/>
              </a:ext>
            </a:extLst>
          </p:cNvPr>
          <p:cNvSpPr txBox="1">
            <a:spLocks/>
          </p:cNvSpPr>
          <p:nvPr userDrawn="1"/>
        </p:nvSpPr>
        <p:spPr>
          <a:xfrm>
            <a:off x="0" y="4571927"/>
            <a:ext cx="2540000" cy="57157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000" b="1" i="1" u="none" strike="noStrike" cap="none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Quattrocento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r>
              <a:rPr lang="en-US"/>
              <a:t>Copyright 2025 Altruist Impact Accelerator.</a:t>
            </a:r>
          </a:p>
          <a:p>
            <a:r>
              <a:rPr lang="en-US"/>
              <a:t>Licensed for noncommercial use only under the </a:t>
            </a:r>
            <a:r>
              <a:rPr lang="en-US">
                <a:solidFill>
                  <a:srgbClr val="00B0F0"/>
                </a:solidFill>
              </a:rPr>
              <a:t>Terms of Service.</a:t>
            </a:r>
            <a:endParaRPr lang="en-US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9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19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9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19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" name="Google Shape;64;p14">
            <a:extLst>
              <a:ext uri="{FF2B5EF4-FFF2-40B4-BE49-F238E27FC236}">
                <a16:creationId xmlns:a16="http://schemas.microsoft.com/office/drawing/2014/main" id="{C7F4E808-55A5-F3E9-0AAA-C9C9C6C6F999}"/>
              </a:ext>
            </a:extLst>
          </p:cNvPr>
          <p:cNvSpPr txBox="1">
            <a:spLocks/>
          </p:cNvSpPr>
          <p:nvPr userDrawn="1"/>
        </p:nvSpPr>
        <p:spPr>
          <a:xfrm>
            <a:off x="0" y="4571927"/>
            <a:ext cx="2540000" cy="57157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000" b="1" i="1" u="none" strike="noStrike" cap="none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Quattrocento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r>
              <a:rPr lang="en-US"/>
              <a:t>Copyright 2025 Altruist Impact Accelerator.</a:t>
            </a:r>
          </a:p>
          <a:p>
            <a:r>
              <a:rPr lang="en-US"/>
              <a:t>Licensed for noncommercial use only under the </a:t>
            </a:r>
            <a:r>
              <a:rPr lang="en-US">
                <a:solidFill>
                  <a:srgbClr val="00B0F0"/>
                </a:solidFill>
              </a:rPr>
              <a:t>Terms of Service.</a:t>
            </a:r>
            <a:endParaRPr lang="en-US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0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20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20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" name="Google Shape;64;p14">
            <a:extLst>
              <a:ext uri="{FF2B5EF4-FFF2-40B4-BE49-F238E27FC236}">
                <a16:creationId xmlns:a16="http://schemas.microsoft.com/office/drawing/2014/main" id="{F5BB829D-D53A-F59F-E570-F2C0D11C294C}"/>
              </a:ext>
            </a:extLst>
          </p:cNvPr>
          <p:cNvSpPr txBox="1">
            <a:spLocks/>
          </p:cNvSpPr>
          <p:nvPr userDrawn="1"/>
        </p:nvSpPr>
        <p:spPr>
          <a:xfrm>
            <a:off x="0" y="4571927"/>
            <a:ext cx="2540000" cy="57157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000" b="1" i="1" u="none" strike="noStrike" cap="none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Quattrocento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r>
              <a:rPr lang="en-US"/>
              <a:t>Copyright 2025 Altruist Impact Accelerator.</a:t>
            </a:r>
          </a:p>
          <a:p>
            <a:r>
              <a:rPr lang="en-US"/>
              <a:t>Licensed for noncommercial use only under the </a:t>
            </a:r>
            <a:r>
              <a:rPr lang="en-US">
                <a:solidFill>
                  <a:srgbClr val="00B0F0"/>
                </a:solidFill>
              </a:rPr>
              <a:t>Terms of Service.</a:t>
            </a:r>
            <a:endParaRPr lang="en-US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1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000" cy="12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Quattrocento Sans"/>
              <a:buNone/>
              <a:defRPr sz="2400"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21"/>
          <p:cNvSpPr txBox="1">
            <a:spLocks noGrp="1"/>
          </p:cNvSpPr>
          <p:nvPr>
            <p:ph type="body" idx="1"/>
          </p:nvPr>
        </p:nvSpPr>
        <p:spPr>
          <a:xfrm>
            <a:off x="3887391" y="740569"/>
            <a:ext cx="4629300" cy="36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810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3F3F3F"/>
              </a:buClr>
              <a:buSzPts val="2400"/>
              <a:buChar char="•"/>
              <a:defRPr sz="2400"/>
            </a:lvl1pPr>
            <a:lvl2pPr marL="914400" lvl="1" indent="-3619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2100"/>
              <a:buChar char="•"/>
              <a:defRPr sz="2100"/>
            </a:lvl2pPr>
            <a:lvl3pPr marL="1371600" lvl="2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 sz="1800"/>
            </a:lvl3pPr>
            <a:lvl4pPr marL="1828800" lvl="3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500"/>
              <a:buChar char="•"/>
              <a:defRPr sz="1500"/>
            </a:lvl4pPr>
            <a:lvl5pPr marL="2286000" lvl="4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500"/>
              <a:buChar char="•"/>
              <a:defRPr sz="1500"/>
            </a:lvl5pPr>
            <a:lvl6pPr marL="2743200" lvl="5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107" name="Google Shape;107;p21"/>
          <p:cNvSpPr txBox="1">
            <a:spLocks noGrp="1"/>
          </p:cNvSpPr>
          <p:nvPr>
            <p:ph type="body" idx="2"/>
          </p:nvPr>
        </p:nvSpPr>
        <p:spPr>
          <a:xfrm>
            <a:off x="629841" y="1543050"/>
            <a:ext cx="2949000" cy="28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3F3F3F"/>
              </a:buClr>
              <a:buSzPts val="1200"/>
              <a:buNone/>
              <a:defRPr sz="1200"/>
            </a:lvl1pPr>
            <a:lvl2pPr marL="91440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100"/>
              <a:buNone/>
              <a:defRPr sz="1100"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900"/>
              <a:buNone/>
              <a:defRPr sz="900"/>
            </a:lvl3pPr>
            <a:lvl4pPr marL="182880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800"/>
              <a:buNone/>
              <a:defRPr sz="800"/>
            </a:lvl4pPr>
            <a:lvl5pPr marL="228600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800"/>
              <a:buNone/>
              <a:defRPr sz="800"/>
            </a:lvl5pPr>
            <a:lvl6pPr marL="274320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marL="320040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marL="365760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marL="411480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>
            <a:endParaRPr/>
          </a:p>
        </p:txBody>
      </p:sp>
      <p:sp>
        <p:nvSpPr>
          <p:cNvPr id="108" name="Google Shape;108;p21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21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21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" name="Google Shape;64;p14">
            <a:extLst>
              <a:ext uri="{FF2B5EF4-FFF2-40B4-BE49-F238E27FC236}">
                <a16:creationId xmlns:a16="http://schemas.microsoft.com/office/drawing/2014/main" id="{BFB75820-4C6B-2630-2DB1-4C2BA8A00939}"/>
              </a:ext>
            </a:extLst>
          </p:cNvPr>
          <p:cNvSpPr txBox="1">
            <a:spLocks/>
          </p:cNvSpPr>
          <p:nvPr userDrawn="1"/>
        </p:nvSpPr>
        <p:spPr>
          <a:xfrm>
            <a:off x="0" y="4571927"/>
            <a:ext cx="2540000" cy="57157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000" b="1" i="1" u="none" strike="noStrike" cap="none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Quattrocento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r>
              <a:rPr lang="en-US"/>
              <a:t>Copyright 2025 Altruist Impact Accelerator.</a:t>
            </a:r>
          </a:p>
          <a:p>
            <a:r>
              <a:rPr lang="en-US"/>
              <a:t>Licensed for noncommercial use only under the </a:t>
            </a:r>
            <a:r>
              <a:rPr lang="en-US">
                <a:solidFill>
                  <a:srgbClr val="00B0F0"/>
                </a:solidFill>
              </a:rPr>
              <a:t>Terms of Service.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Google Shape;64;p14">
            <a:extLst>
              <a:ext uri="{FF2B5EF4-FFF2-40B4-BE49-F238E27FC236}">
                <a16:creationId xmlns:a16="http://schemas.microsoft.com/office/drawing/2014/main" id="{4F86A1E5-3F2E-2A82-2952-463E93F6347F}"/>
              </a:ext>
            </a:extLst>
          </p:cNvPr>
          <p:cNvSpPr txBox="1">
            <a:spLocks/>
          </p:cNvSpPr>
          <p:nvPr userDrawn="1"/>
        </p:nvSpPr>
        <p:spPr>
          <a:xfrm>
            <a:off x="152400" y="4724327"/>
            <a:ext cx="2540000" cy="57157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000" b="1" i="1" u="none" strike="noStrike" cap="none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Quattrocento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r>
              <a:rPr lang="en-US"/>
              <a:t>Copyright 2025 Altruist Impact Accelerator.</a:t>
            </a:r>
          </a:p>
          <a:p>
            <a:r>
              <a:rPr lang="en-US"/>
              <a:t>Licensed for noncommercial use only under the </a:t>
            </a:r>
            <a:r>
              <a:rPr lang="en-US">
                <a:solidFill>
                  <a:srgbClr val="00B0F0"/>
                </a:solidFill>
              </a:rPr>
              <a:t>Terms of Service.</a:t>
            </a:r>
            <a:endParaRPr lang="en-US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2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000" cy="12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Quattrocento Sans"/>
              <a:buNone/>
              <a:defRPr sz="2400"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22"/>
          <p:cNvSpPr>
            <a:spLocks noGrp="1"/>
          </p:cNvSpPr>
          <p:nvPr>
            <p:ph type="pic" idx="2"/>
          </p:nvPr>
        </p:nvSpPr>
        <p:spPr>
          <a:xfrm>
            <a:off x="3887391" y="740569"/>
            <a:ext cx="4629300" cy="3655200"/>
          </a:xfrm>
          <a:prstGeom prst="rect">
            <a:avLst/>
          </a:prstGeom>
          <a:noFill/>
          <a:ln>
            <a:noFill/>
          </a:ln>
        </p:spPr>
      </p:sp>
      <p:sp>
        <p:nvSpPr>
          <p:cNvPr id="114" name="Google Shape;114;p22"/>
          <p:cNvSpPr txBox="1">
            <a:spLocks noGrp="1"/>
          </p:cNvSpPr>
          <p:nvPr>
            <p:ph type="body" idx="1"/>
          </p:nvPr>
        </p:nvSpPr>
        <p:spPr>
          <a:xfrm>
            <a:off x="629841" y="1543050"/>
            <a:ext cx="2949000" cy="28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3F3F3F"/>
              </a:buClr>
              <a:buSzPts val="1200"/>
              <a:buNone/>
              <a:defRPr sz="1200"/>
            </a:lvl1pPr>
            <a:lvl2pPr marL="91440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100"/>
              <a:buNone/>
              <a:defRPr sz="1100"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900"/>
              <a:buNone/>
              <a:defRPr sz="900"/>
            </a:lvl3pPr>
            <a:lvl4pPr marL="182880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800"/>
              <a:buNone/>
              <a:defRPr sz="800"/>
            </a:lvl4pPr>
            <a:lvl5pPr marL="228600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800"/>
              <a:buNone/>
              <a:defRPr sz="800"/>
            </a:lvl5pPr>
            <a:lvl6pPr marL="274320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marL="320040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marL="365760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marL="411480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>
            <a:endParaRPr/>
          </a:p>
        </p:txBody>
      </p:sp>
      <p:sp>
        <p:nvSpPr>
          <p:cNvPr id="115" name="Google Shape;115;p22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22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22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" name="Google Shape;64;p14">
            <a:extLst>
              <a:ext uri="{FF2B5EF4-FFF2-40B4-BE49-F238E27FC236}">
                <a16:creationId xmlns:a16="http://schemas.microsoft.com/office/drawing/2014/main" id="{137BB662-3C6B-7300-3615-91FEEE6C6389}"/>
              </a:ext>
            </a:extLst>
          </p:cNvPr>
          <p:cNvSpPr txBox="1">
            <a:spLocks/>
          </p:cNvSpPr>
          <p:nvPr userDrawn="1"/>
        </p:nvSpPr>
        <p:spPr>
          <a:xfrm>
            <a:off x="0" y="4571927"/>
            <a:ext cx="2540000" cy="57157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000" b="1" i="1" u="none" strike="noStrike" cap="none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Quattrocento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r>
              <a:rPr lang="en-US"/>
              <a:t>Copyright 2025 Altruist Impact Accelerator.</a:t>
            </a:r>
          </a:p>
          <a:p>
            <a:r>
              <a:rPr lang="en-US"/>
              <a:t>Licensed for noncommercial use only under the </a:t>
            </a:r>
            <a:r>
              <a:rPr lang="en-US">
                <a:solidFill>
                  <a:srgbClr val="00B0F0"/>
                </a:solidFill>
              </a:rPr>
              <a:t>Terms of Service.</a:t>
            </a:r>
            <a:endParaRPr lang="en-US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3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23"/>
          <p:cNvSpPr txBox="1">
            <a:spLocks noGrp="1"/>
          </p:cNvSpPr>
          <p:nvPr>
            <p:ph type="body" idx="1"/>
          </p:nvPr>
        </p:nvSpPr>
        <p:spPr>
          <a:xfrm rot="5400000">
            <a:off x="2940300" y="-942431"/>
            <a:ext cx="3263400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/>
            </a:lvl1pPr>
            <a:lvl2pPr marL="914400" lvl="1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/>
            </a:lvl3pPr>
            <a:lvl4pPr marL="182880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/>
            </a:lvl4pPr>
            <a:lvl5pPr marL="228600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/>
            </a:lvl5pPr>
            <a:lvl6pPr marL="274320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121" name="Google Shape;121;p23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23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23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" name="Google Shape;64;p14">
            <a:extLst>
              <a:ext uri="{FF2B5EF4-FFF2-40B4-BE49-F238E27FC236}">
                <a16:creationId xmlns:a16="http://schemas.microsoft.com/office/drawing/2014/main" id="{4B30905F-DA38-5A7D-0BB6-F145BA23043F}"/>
              </a:ext>
            </a:extLst>
          </p:cNvPr>
          <p:cNvSpPr txBox="1">
            <a:spLocks/>
          </p:cNvSpPr>
          <p:nvPr userDrawn="1"/>
        </p:nvSpPr>
        <p:spPr>
          <a:xfrm>
            <a:off x="0" y="4571927"/>
            <a:ext cx="2540000" cy="57157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000" b="1" i="1" u="none" strike="noStrike" cap="none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Quattrocento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r>
              <a:rPr lang="en-US"/>
              <a:t>Copyright 2025 Altruist Impact Accelerator.</a:t>
            </a:r>
          </a:p>
          <a:p>
            <a:r>
              <a:rPr lang="en-US"/>
              <a:t>Licensed for noncommercial use only under the </a:t>
            </a:r>
            <a:r>
              <a:rPr lang="en-US">
                <a:solidFill>
                  <a:srgbClr val="00B0F0"/>
                </a:solidFill>
              </a:rPr>
              <a:t>Terms of Service.</a:t>
            </a:r>
            <a:endParaRPr lang="en-US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4"/>
          <p:cNvSpPr txBox="1">
            <a:spLocks noGrp="1"/>
          </p:cNvSpPr>
          <p:nvPr>
            <p:ph type="title"/>
          </p:nvPr>
        </p:nvSpPr>
        <p:spPr>
          <a:xfrm rot="5400000">
            <a:off x="5350050" y="1467544"/>
            <a:ext cx="4359000" cy="19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24"/>
          <p:cNvSpPr txBox="1">
            <a:spLocks noGrp="1"/>
          </p:cNvSpPr>
          <p:nvPr>
            <p:ph type="body" idx="1"/>
          </p:nvPr>
        </p:nvSpPr>
        <p:spPr>
          <a:xfrm rot="5400000">
            <a:off x="1349475" y="-447056"/>
            <a:ext cx="4359000" cy="58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/>
            </a:lvl1pPr>
            <a:lvl2pPr marL="914400" lvl="1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/>
            </a:lvl3pPr>
            <a:lvl4pPr marL="182880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/>
            </a:lvl4pPr>
            <a:lvl5pPr marL="228600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/>
            </a:lvl5pPr>
            <a:lvl6pPr marL="274320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127" name="Google Shape;127;p24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28" name="Google Shape;128;p24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24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" name="Google Shape;64;p14">
            <a:extLst>
              <a:ext uri="{FF2B5EF4-FFF2-40B4-BE49-F238E27FC236}">
                <a16:creationId xmlns:a16="http://schemas.microsoft.com/office/drawing/2014/main" id="{6F856C1A-0F31-7BC0-557C-05C896CA9154}"/>
              </a:ext>
            </a:extLst>
          </p:cNvPr>
          <p:cNvSpPr txBox="1">
            <a:spLocks/>
          </p:cNvSpPr>
          <p:nvPr userDrawn="1"/>
        </p:nvSpPr>
        <p:spPr>
          <a:xfrm>
            <a:off x="0" y="4571927"/>
            <a:ext cx="2540000" cy="57157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000" b="1" i="1" u="none" strike="noStrike" cap="none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Quattrocento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r>
              <a:rPr lang="en-US"/>
              <a:t>Copyright 2025 Altruist Impact Accelerator.</a:t>
            </a:r>
          </a:p>
          <a:p>
            <a:r>
              <a:rPr lang="en-US"/>
              <a:t>Licensed for noncommercial use only under the </a:t>
            </a:r>
            <a:r>
              <a:rPr lang="en-US">
                <a:solidFill>
                  <a:srgbClr val="00B0F0"/>
                </a:solidFill>
              </a:rPr>
              <a:t>Terms of Service.</a:t>
            </a:r>
            <a:endParaRPr lang="en-US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" name="Google Shape;64;p14">
            <a:extLst>
              <a:ext uri="{FF2B5EF4-FFF2-40B4-BE49-F238E27FC236}">
                <a16:creationId xmlns:a16="http://schemas.microsoft.com/office/drawing/2014/main" id="{19EB5EB6-540E-10EA-BFCA-2A5B44BD53F4}"/>
              </a:ext>
            </a:extLst>
          </p:cNvPr>
          <p:cNvSpPr txBox="1">
            <a:spLocks noGrp="1"/>
          </p:cNvSpPr>
          <p:nvPr>
            <p:ph type="ftr" idx="3"/>
          </p:nvPr>
        </p:nvSpPr>
        <p:spPr>
          <a:xfrm>
            <a:off x="0" y="4571927"/>
            <a:ext cx="2540000" cy="57157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000" b="1" i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r>
              <a:rPr lang="en-US" dirty="0"/>
              <a:t>Copyright 2025 Altruist Impact Accelerator.</a:t>
            </a:r>
          </a:p>
          <a:p>
            <a:r>
              <a:rPr lang="en-US" dirty="0"/>
              <a:t>Licensed for noncommercial use only under the </a:t>
            </a:r>
            <a:r>
              <a:rPr lang="en-US" dirty="0">
                <a:solidFill>
                  <a:srgbClr val="00B0F0"/>
                </a:solidFill>
              </a:rPr>
              <a:t>Terms of Service.</a:t>
            </a: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Quattrocento Sans"/>
              <a:buNone/>
              <a:defRPr sz="2100" b="1" i="0" u="none" strike="noStrike" cap="none">
                <a:solidFill>
                  <a:schemeClr val="accent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marR="0" lvl="0" indent="-317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3F3F3F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3F3F3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914400" marR="0" lvl="1" indent="-304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rgbClr val="3F3F3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1371600" marR="0" lvl="2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100"/>
              <a:buFont typeface="Arial"/>
              <a:buChar char="•"/>
              <a:defRPr sz="1100" b="0" i="0" u="none" strike="noStrike" cap="none">
                <a:solidFill>
                  <a:srgbClr val="3F3F3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1828800" marR="0" lvl="3" indent="-2857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900"/>
              <a:buFont typeface="Arial"/>
              <a:buChar char="•"/>
              <a:defRPr sz="900" b="0" i="0" u="none" strike="noStrike" cap="none">
                <a:solidFill>
                  <a:srgbClr val="3F3F3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2286000" marR="0" lvl="4" indent="-2857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900"/>
              <a:buFont typeface="Arial"/>
              <a:buChar char="•"/>
              <a:defRPr sz="900" b="0" i="0" u="none" strike="noStrike" cap="none">
                <a:solidFill>
                  <a:srgbClr val="3F3F3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s://www.altruistaccelerator.org/wp-content/uploads/2025/07/Terms-of-Use_AIS-Tools-and-Resources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5"/>
          <p:cNvSpPr txBox="1">
            <a:spLocks noGrp="1"/>
          </p:cNvSpPr>
          <p:nvPr>
            <p:ph type="title"/>
          </p:nvPr>
        </p:nvSpPr>
        <p:spPr>
          <a:xfrm>
            <a:off x="344600" y="547356"/>
            <a:ext cx="8286900" cy="76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accent2"/>
              </a:buClr>
              <a:buSzPts val="2700"/>
              <a:buFont typeface="Quattrocento Sans"/>
              <a:buNone/>
            </a:pPr>
            <a:r>
              <a:rPr lang="en" sz="1900"/>
              <a:t>Data CQI</a:t>
            </a:r>
            <a:endParaRPr sz="1500" b="0" i="1"/>
          </a:p>
        </p:txBody>
      </p:sp>
      <p:sp>
        <p:nvSpPr>
          <p:cNvPr id="136" name="Google Shape;136;p25"/>
          <p:cNvSpPr/>
          <p:nvPr/>
        </p:nvSpPr>
        <p:spPr>
          <a:xfrm>
            <a:off x="3286128" y="1491676"/>
            <a:ext cx="2659200" cy="26379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FFFFFF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grpSp>
        <p:nvGrpSpPr>
          <p:cNvPr id="137" name="Google Shape;137;p25"/>
          <p:cNvGrpSpPr/>
          <p:nvPr/>
        </p:nvGrpSpPr>
        <p:grpSpPr>
          <a:xfrm>
            <a:off x="4182436" y="1174993"/>
            <a:ext cx="809325" cy="822166"/>
            <a:chOff x="5556445" y="1508121"/>
            <a:chExt cx="1079100" cy="1079100"/>
          </a:xfrm>
        </p:grpSpPr>
        <p:sp>
          <p:nvSpPr>
            <p:cNvPr id="138" name="Google Shape;138;p25"/>
            <p:cNvSpPr/>
            <p:nvPr/>
          </p:nvSpPr>
          <p:spPr>
            <a:xfrm>
              <a:off x="5556445" y="1508121"/>
              <a:ext cx="1079100" cy="1079100"/>
            </a:xfrm>
            <a:prstGeom prst="ellipse">
              <a:avLst/>
            </a:prstGeom>
            <a:solidFill>
              <a:srgbClr val="EEFCFF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sp>
          <p:nvSpPr>
            <p:cNvPr id="139" name="Google Shape;139;p25"/>
            <p:cNvSpPr/>
            <p:nvPr/>
          </p:nvSpPr>
          <p:spPr>
            <a:xfrm>
              <a:off x="5628610" y="1881806"/>
              <a:ext cx="9348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lang="en" sz="1100" b="1">
                  <a:solidFill>
                    <a:srgbClr val="003E58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1. </a:t>
              </a:r>
              <a:r>
                <a:rPr lang="en" sz="1100" b="1" i="0" u="none" strike="noStrike" cap="none">
                  <a:solidFill>
                    <a:srgbClr val="003E58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Assess</a:t>
              </a:r>
              <a:endParaRPr sz="11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40" name="Google Shape;140;p25"/>
          <p:cNvGrpSpPr/>
          <p:nvPr/>
        </p:nvGrpSpPr>
        <p:grpSpPr>
          <a:xfrm>
            <a:off x="4185745" y="3682719"/>
            <a:ext cx="809325" cy="822166"/>
            <a:chOff x="5556395" y="4660517"/>
            <a:chExt cx="1079100" cy="1079100"/>
          </a:xfrm>
        </p:grpSpPr>
        <p:sp>
          <p:nvSpPr>
            <p:cNvPr id="141" name="Google Shape;141;p25"/>
            <p:cNvSpPr/>
            <p:nvPr/>
          </p:nvSpPr>
          <p:spPr>
            <a:xfrm>
              <a:off x="5556395" y="4660517"/>
              <a:ext cx="1079100" cy="1079100"/>
            </a:xfrm>
            <a:prstGeom prst="ellipse">
              <a:avLst/>
            </a:prstGeom>
            <a:solidFill>
              <a:srgbClr val="EEFCFF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sp>
          <p:nvSpPr>
            <p:cNvPr id="142" name="Google Shape;142;p25"/>
            <p:cNvSpPr/>
            <p:nvPr/>
          </p:nvSpPr>
          <p:spPr>
            <a:xfrm>
              <a:off x="5709090" y="5118750"/>
              <a:ext cx="764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lang="en" sz="1100" b="1">
                  <a:solidFill>
                    <a:srgbClr val="003E58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4. Test</a:t>
              </a:r>
              <a:endPara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43" name="Google Shape;143;p25"/>
          <p:cNvGrpSpPr/>
          <p:nvPr/>
        </p:nvGrpSpPr>
        <p:grpSpPr>
          <a:xfrm>
            <a:off x="3091823" y="1819501"/>
            <a:ext cx="809325" cy="822166"/>
            <a:chOff x="4216832" y="3315472"/>
            <a:chExt cx="1079100" cy="1079100"/>
          </a:xfrm>
        </p:grpSpPr>
        <p:sp>
          <p:nvSpPr>
            <p:cNvPr id="144" name="Google Shape;144;p25"/>
            <p:cNvSpPr/>
            <p:nvPr/>
          </p:nvSpPr>
          <p:spPr>
            <a:xfrm>
              <a:off x="4216832" y="3315472"/>
              <a:ext cx="1079100" cy="1079100"/>
            </a:xfrm>
            <a:prstGeom prst="ellipse">
              <a:avLst/>
            </a:prstGeom>
            <a:solidFill>
              <a:srgbClr val="EEFCFF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sp>
          <p:nvSpPr>
            <p:cNvPr id="145" name="Google Shape;145;p25"/>
            <p:cNvSpPr/>
            <p:nvPr/>
          </p:nvSpPr>
          <p:spPr>
            <a:xfrm>
              <a:off x="4324439" y="3639857"/>
              <a:ext cx="8643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lang="en" sz="1100" b="1">
                  <a:solidFill>
                    <a:srgbClr val="003E58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6. Improve</a:t>
              </a:r>
              <a:endPara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46" name="Google Shape;146;p25"/>
          <p:cNvGrpSpPr/>
          <p:nvPr/>
        </p:nvGrpSpPr>
        <p:grpSpPr>
          <a:xfrm>
            <a:off x="5273967" y="3084962"/>
            <a:ext cx="809325" cy="822166"/>
            <a:chOff x="6895958" y="3315472"/>
            <a:chExt cx="1079100" cy="1079100"/>
          </a:xfrm>
        </p:grpSpPr>
        <p:sp>
          <p:nvSpPr>
            <p:cNvPr id="147" name="Google Shape;147;p25"/>
            <p:cNvSpPr/>
            <p:nvPr/>
          </p:nvSpPr>
          <p:spPr>
            <a:xfrm>
              <a:off x="6895958" y="3315472"/>
              <a:ext cx="1079100" cy="1079100"/>
            </a:xfrm>
            <a:prstGeom prst="ellipse">
              <a:avLst/>
            </a:prstGeom>
            <a:solidFill>
              <a:srgbClr val="EEFCFF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sp>
          <p:nvSpPr>
            <p:cNvPr id="148" name="Google Shape;148;p25"/>
            <p:cNvSpPr/>
            <p:nvPr/>
          </p:nvSpPr>
          <p:spPr>
            <a:xfrm>
              <a:off x="7062304" y="3739557"/>
              <a:ext cx="7464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lang="en" sz="1100" b="1">
                  <a:solidFill>
                    <a:srgbClr val="003E58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3. </a:t>
              </a:r>
              <a:r>
                <a:rPr lang="en" sz="1100" b="1" i="0" u="none" strike="noStrike" cap="none">
                  <a:solidFill>
                    <a:srgbClr val="003E58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Plan</a:t>
              </a:r>
              <a:endPara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49" name="Google Shape;149;p25"/>
          <p:cNvGrpSpPr/>
          <p:nvPr/>
        </p:nvGrpSpPr>
        <p:grpSpPr>
          <a:xfrm>
            <a:off x="6396355" y="1078021"/>
            <a:ext cx="2001771" cy="754464"/>
            <a:chOff x="8518850" y="1543885"/>
            <a:chExt cx="2669028" cy="990240"/>
          </a:xfrm>
        </p:grpSpPr>
        <p:sp>
          <p:nvSpPr>
            <p:cNvPr id="150" name="Google Shape;150;p25"/>
            <p:cNvSpPr/>
            <p:nvPr/>
          </p:nvSpPr>
          <p:spPr>
            <a:xfrm>
              <a:off x="8518850" y="1561225"/>
              <a:ext cx="82500" cy="9729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endParaRPr sz="1200" b="1" i="0" u="none" strike="noStrike" cap="none">
                <a:solidFill>
                  <a:srgbClr val="3F3F3F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grpSp>
          <p:nvGrpSpPr>
            <p:cNvPr id="151" name="Google Shape;151;p25"/>
            <p:cNvGrpSpPr/>
            <p:nvPr/>
          </p:nvGrpSpPr>
          <p:grpSpPr>
            <a:xfrm>
              <a:off x="8625111" y="1543885"/>
              <a:ext cx="2562767" cy="962115"/>
              <a:chOff x="976103" y="1859834"/>
              <a:chExt cx="2443756" cy="962115"/>
            </a:xfrm>
          </p:grpSpPr>
          <p:sp>
            <p:nvSpPr>
              <p:cNvPr id="152" name="Google Shape;152;p25"/>
              <p:cNvSpPr/>
              <p:nvPr/>
            </p:nvSpPr>
            <p:spPr>
              <a:xfrm>
                <a:off x="1234959" y="2606550"/>
                <a:ext cx="21849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0" tIns="0" rIns="0" bIns="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100"/>
                  <a:buFont typeface="Arial"/>
                  <a:buNone/>
                </a:pPr>
                <a:r>
                  <a:rPr lang="en" sz="1100">
                    <a:solidFill>
                      <a:srgbClr val="3F3F3F"/>
                    </a:solidFill>
                    <a:latin typeface="Quattrocento Sans"/>
                    <a:ea typeface="Quattrocento Sans"/>
                    <a:cs typeface="Quattrocento Sans"/>
                    <a:sym typeface="Quattrocento Sans"/>
                  </a:rPr>
                  <a:t>Confront brutal reality</a:t>
                </a:r>
                <a:endParaRPr sz="11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3" name="Google Shape;153;p25"/>
              <p:cNvSpPr/>
              <p:nvPr/>
            </p:nvSpPr>
            <p:spPr>
              <a:xfrm>
                <a:off x="1230599" y="2251999"/>
                <a:ext cx="21849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0" tIns="0" rIns="0" bIns="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100"/>
                  <a:buFont typeface="Arial"/>
                  <a:buNone/>
                </a:pPr>
                <a:r>
                  <a:rPr lang="en" sz="1100">
                    <a:solidFill>
                      <a:srgbClr val="3F3F3F"/>
                    </a:solidFill>
                    <a:latin typeface="Quattrocento Sans"/>
                    <a:ea typeface="Quattrocento Sans"/>
                    <a:cs typeface="Quattrocento Sans"/>
                    <a:sym typeface="Quattrocento Sans"/>
                  </a:rPr>
                  <a:t>Data capability</a:t>
                </a:r>
                <a:endParaRPr sz="11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154" name="Google Shape;154;p25"/>
              <p:cNvCxnSpPr/>
              <p:nvPr/>
            </p:nvCxnSpPr>
            <p:spPr>
              <a:xfrm>
                <a:off x="1047646" y="2530174"/>
                <a:ext cx="23337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cxnSp>
          <p:sp>
            <p:nvSpPr>
              <p:cNvPr id="155" name="Google Shape;155;p25"/>
              <p:cNvSpPr txBox="1"/>
              <p:nvPr/>
            </p:nvSpPr>
            <p:spPr>
              <a:xfrm>
                <a:off x="976103" y="1859834"/>
                <a:ext cx="2359200" cy="350400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spcFirstLastPara="1" wrap="square" lIns="0" tIns="0" rIns="0" bIns="0" anchor="ctr" anchorCtr="0">
                <a:normAutofit/>
              </a:bodyPr>
              <a:lstStyle/>
              <a:p>
                <a:pPr marL="63500" marR="0" lvl="0" indent="0" algn="l" rtl="0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3E58"/>
                  </a:buClr>
                  <a:buSzPts val="900"/>
                  <a:buFont typeface="Quattrocento Sans"/>
                  <a:buNone/>
                </a:pPr>
                <a:r>
                  <a:rPr lang="en" sz="1100" b="1" i="0" u="none" strike="noStrike" cap="none">
                    <a:solidFill>
                      <a:srgbClr val="003E58"/>
                    </a:solidFill>
                    <a:latin typeface="Quattrocento Sans"/>
                    <a:ea typeface="Quattrocento Sans"/>
                    <a:cs typeface="Quattrocento Sans"/>
                    <a:sym typeface="Quattrocento Sans"/>
                  </a:rPr>
                  <a:t>1. </a:t>
                </a:r>
                <a:r>
                  <a:rPr lang="en" sz="1100" b="1">
                    <a:solidFill>
                      <a:srgbClr val="003E58"/>
                    </a:solidFill>
                    <a:latin typeface="Quattrocento Sans"/>
                    <a:ea typeface="Quattrocento Sans"/>
                    <a:cs typeface="Quattrocento Sans"/>
                    <a:sym typeface="Quattrocento Sans"/>
                  </a:rPr>
                  <a:t>Assess</a:t>
                </a:r>
                <a:endParaRPr sz="11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156" name="Google Shape;156;p25"/>
          <p:cNvGrpSpPr/>
          <p:nvPr/>
        </p:nvGrpSpPr>
        <p:grpSpPr>
          <a:xfrm>
            <a:off x="6396777" y="2350434"/>
            <a:ext cx="1919340" cy="739424"/>
            <a:chOff x="8519413" y="3213938"/>
            <a:chExt cx="2559121" cy="970500"/>
          </a:xfrm>
        </p:grpSpPr>
        <p:sp>
          <p:nvSpPr>
            <p:cNvPr id="157" name="Google Shape;157;p25"/>
            <p:cNvSpPr/>
            <p:nvPr/>
          </p:nvSpPr>
          <p:spPr>
            <a:xfrm>
              <a:off x="8519413" y="3213938"/>
              <a:ext cx="82500" cy="9705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endParaRPr sz="1200" b="1" i="0" u="none" strike="noStrike" cap="none">
                <a:solidFill>
                  <a:srgbClr val="3F3F3F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grpSp>
          <p:nvGrpSpPr>
            <p:cNvPr id="158" name="Google Shape;158;p25"/>
            <p:cNvGrpSpPr/>
            <p:nvPr/>
          </p:nvGrpSpPr>
          <p:grpSpPr>
            <a:xfrm>
              <a:off x="8620166" y="3223064"/>
              <a:ext cx="2458367" cy="961057"/>
              <a:chOff x="8698232" y="1869609"/>
              <a:chExt cx="2432101" cy="961057"/>
            </a:xfrm>
          </p:grpSpPr>
          <p:sp>
            <p:nvSpPr>
              <p:cNvPr id="159" name="Google Shape;159;p25"/>
              <p:cNvSpPr/>
              <p:nvPr/>
            </p:nvSpPr>
            <p:spPr>
              <a:xfrm>
                <a:off x="8946033" y="2615266"/>
                <a:ext cx="21843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0" tIns="0" rIns="0" bIns="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100"/>
                  <a:buFont typeface="Arial"/>
                  <a:buNone/>
                </a:pPr>
                <a:endParaRPr sz="11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0" name="Google Shape;160;p25"/>
              <p:cNvSpPr/>
              <p:nvPr/>
            </p:nvSpPr>
            <p:spPr>
              <a:xfrm>
                <a:off x="8946034" y="2236665"/>
                <a:ext cx="20673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0" tIns="0" rIns="0" bIns="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100"/>
                  <a:buFont typeface="Arial"/>
                  <a:buNone/>
                </a:pPr>
                <a:r>
                  <a:rPr lang="en" sz="1100">
                    <a:solidFill>
                      <a:srgbClr val="3F3F3F"/>
                    </a:solidFill>
                    <a:latin typeface="Quattrocento Sans"/>
                    <a:ea typeface="Quattrocento Sans"/>
                    <a:cs typeface="Quattrocento Sans"/>
                    <a:sym typeface="Quattrocento Sans"/>
                  </a:rPr>
                  <a:t>Board &amp; Staff -&gt; KPIs</a:t>
                </a:r>
                <a:endParaRPr sz="11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161" name="Google Shape;161;p25"/>
              <p:cNvCxnSpPr/>
              <p:nvPr/>
            </p:nvCxnSpPr>
            <p:spPr>
              <a:xfrm>
                <a:off x="8738238" y="2528909"/>
                <a:ext cx="23337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cxnSp>
          <p:sp>
            <p:nvSpPr>
              <p:cNvPr id="162" name="Google Shape;162;p25"/>
              <p:cNvSpPr txBox="1"/>
              <p:nvPr/>
            </p:nvSpPr>
            <p:spPr>
              <a:xfrm>
                <a:off x="8698232" y="1869609"/>
                <a:ext cx="2415600" cy="290100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spcFirstLastPara="1" wrap="square" lIns="0" tIns="0" rIns="0" bIns="0" anchor="ctr" anchorCtr="0">
                <a:normAutofit/>
              </a:bodyPr>
              <a:lstStyle/>
              <a:p>
                <a:pPr marL="63500" marR="0" lvl="0" indent="0" algn="l" rtl="0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3E58"/>
                  </a:buClr>
                  <a:buSzPts val="900"/>
                  <a:buFont typeface="Quattrocento Sans"/>
                  <a:buNone/>
                </a:pPr>
                <a:r>
                  <a:rPr lang="en" sz="1100" b="1" i="0" u="none" strike="noStrike" cap="none">
                    <a:solidFill>
                      <a:srgbClr val="003E58"/>
                    </a:solidFill>
                    <a:latin typeface="Quattrocento Sans"/>
                    <a:ea typeface="Quattrocento Sans"/>
                    <a:cs typeface="Quattrocento Sans"/>
                    <a:sym typeface="Quattrocento Sans"/>
                  </a:rPr>
                  <a:t>2. </a:t>
                </a:r>
                <a:r>
                  <a:rPr lang="en" sz="1100" b="1">
                    <a:solidFill>
                      <a:srgbClr val="003E58"/>
                    </a:solidFill>
                    <a:latin typeface="Quattrocento Sans"/>
                    <a:ea typeface="Quattrocento Sans"/>
                    <a:cs typeface="Quattrocento Sans"/>
                    <a:sym typeface="Quattrocento Sans"/>
                  </a:rPr>
                  <a:t>Align</a:t>
                </a:r>
                <a:endParaRPr sz="11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163" name="Google Shape;163;p25"/>
          <p:cNvGrpSpPr/>
          <p:nvPr/>
        </p:nvGrpSpPr>
        <p:grpSpPr>
          <a:xfrm>
            <a:off x="3979159" y="2198859"/>
            <a:ext cx="1215906" cy="1138202"/>
            <a:chOff x="8690580" y="2983630"/>
            <a:chExt cx="1403400" cy="1312200"/>
          </a:xfrm>
        </p:grpSpPr>
        <p:sp>
          <p:nvSpPr>
            <p:cNvPr id="164" name="Google Shape;164;p25"/>
            <p:cNvSpPr/>
            <p:nvPr/>
          </p:nvSpPr>
          <p:spPr>
            <a:xfrm>
              <a:off x="8690580" y="2983630"/>
              <a:ext cx="1403400" cy="1312200"/>
            </a:xfrm>
            <a:prstGeom prst="ellipse">
              <a:avLst/>
            </a:prstGeom>
            <a:solidFill>
              <a:srgbClr val="EEFCFF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sp>
          <p:nvSpPr>
            <p:cNvPr id="165" name="Google Shape;165;p25"/>
            <p:cNvSpPr txBox="1"/>
            <p:nvPr/>
          </p:nvSpPr>
          <p:spPr>
            <a:xfrm>
              <a:off x="8722030" y="3169045"/>
              <a:ext cx="1348800" cy="941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3E58"/>
                </a:buClr>
                <a:buSzPts val="900"/>
                <a:buFont typeface="Quattrocento Sans"/>
                <a:buNone/>
              </a:pPr>
              <a:r>
                <a:rPr lang="en" sz="1100" b="1">
                  <a:solidFill>
                    <a:srgbClr val="003E58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 7. Lead:</a:t>
              </a:r>
              <a:br>
                <a:rPr lang="en" sz="1100" b="1">
                  <a:solidFill>
                    <a:srgbClr val="003E58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</a:br>
              <a:r>
                <a:rPr lang="en" sz="1100" b="1">
                  <a:solidFill>
                    <a:srgbClr val="003E58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Act Urgently &amp; With Discipline</a:t>
              </a:r>
              <a:endPara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66" name="Google Shape;166;p25"/>
          <p:cNvGrpSpPr/>
          <p:nvPr/>
        </p:nvGrpSpPr>
        <p:grpSpPr>
          <a:xfrm>
            <a:off x="5353476" y="1773515"/>
            <a:ext cx="809325" cy="822166"/>
            <a:chOff x="6945383" y="2149284"/>
            <a:chExt cx="1079100" cy="1079100"/>
          </a:xfrm>
        </p:grpSpPr>
        <p:sp>
          <p:nvSpPr>
            <p:cNvPr id="167" name="Google Shape;167;p25"/>
            <p:cNvSpPr/>
            <p:nvPr/>
          </p:nvSpPr>
          <p:spPr>
            <a:xfrm>
              <a:off x="6945383" y="2149284"/>
              <a:ext cx="1079100" cy="1079100"/>
            </a:xfrm>
            <a:prstGeom prst="ellipse">
              <a:avLst/>
            </a:prstGeom>
            <a:solidFill>
              <a:srgbClr val="EEFCFF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sp>
          <p:nvSpPr>
            <p:cNvPr id="168" name="Google Shape;168;p25"/>
            <p:cNvSpPr/>
            <p:nvPr/>
          </p:nvSpPr>
          <p:spPr>
            <a:xfrm>
              <a:off x="7017560" y="2581131"/>
              <a:ext cx="9348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lang="en" sz="1100" b="1">
                  <a:solidFill>
                    <a:srgbClr val="003E58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2. </a:t>
              </a:r>
              <a:r>
                <a:rPr lang="en" sz="1100" b="1" i="0" u="none" strike="noStrike" cap="none">
                  <a:solidFill>
                    <a:srgbClr val="003E58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A</a:t>
              </a:r>
              <a:r>
                <a:rPr lang="en" sz="1100" b="1">
                  <a:solidFill>
                    <a:srgbClr val="003E58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lign</a:t>
              </a:r>
              <a:endParaRPr sz="11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69" name="Google Shape;169;p25"/>
          <p:cNvGrpSpPr/>
          <p:nvPr/>
        </p:nvGrpSpPr>
        <p:grpSpPr>
          <a:xfrm>
            <a:off x="3114638" y="3085005"/>
            <a:ext cx="809325" cy="822166"/>
            <a:chOff x="8940283" y="2889459"/>
            <a:chExt cx="1079100" cy="1079100"/>
          </a:xfrm>
        </p:grpSpPr>
        <p:sp>
          <p:nvSpPr>
            <p:cNvPr id="170" name="Google Shape;170;p25"/>
            <p:cNvSpPr/>
            <p:nvPr/>
          </p:nvSpPr>
          <p:spPr>
            <a:xfrm>
              <a:off x="8940283" y="2889459"/>
              <a:ext cx="1079100" cy="1079100"/>
            </a:xfrm>
            <a:prstGeom prst="ellipse">
              <a:avLst/>
            </a:prstGeom>
            <a:solidFill>
              <a:srgbClr val="EEFCFF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sp>
          <p:nvSpPr>
            <p:cNvPr id="171" name="Google Shape;171;p25"/>
            <p:cNvSpPr/>
            <p:nvPr/>
          </p:nvSpPr>
          <p:spPr>
            <a:xfrm>
              <a:off x="9012464" y="3244163"/>
              <a:ext cx="9348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lang="en" sz="1100" b="1">
                  <a:solidFill>
                    <a:srgbClr val="003E58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5. Implement</a:t>
              </a:r>
              <a:endParaRPr sz="11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72" name="Google Shape;172;p25"/>
          <p:cNvGrpSpPr/>
          <p:nvPr/>
        </p:nvGrpSpPr>
        <p:grpSpPr>
          <a:xfrm>
            <a:off x="882262" y="2351041"/>
            <a:ext cx="1970605" cy="740960"/>
            <a:chOff x="1166726" y="3214735"/>
            <a:chExt cx="2627474" cy="972515"/>
          </a:xfrm>
        </p:grpSpPr>
        <p:sp>
          <p:nvSpPr>
            <p:cNvPr id="173" name="Google Shape;173;p25"/>
            <p:cNvSpPr/>
            <p:nvPr/>
          </p:nvSpPr>
          <p:spPr>
            <a:xfrm>
              <a:off x="3711700" y="3217013"/>
              <a:ext cx="82500" cy="9555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endParaRPr sz="1200" b="1" i="0" u="none" strike="noStrike" cap="none">
                <a:solidFill>
                  <a:srgbClr val="3F3F3F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grpSp>
          <p:nvGrpSpPr>
            <p:cNvPr id="174" name="Google Shape;174;p25"/>
            <p:cNvGrpSpPr/>
            <p:nvPr/>
          </p:nvGrpSpPr>
          <p:grpSpPr>
            <a:xfrm>
              <a:off x="1166726" y="3214735"/>
              <a:ext cx="2544792" cy="972515"/>
              <a:chOff x="1041496" y="1823934"/>
              <a:chExt cx="2426616" cy="972515"/>
            </a:xfrm>
          </p:grpSpPr>
          <p:sp>
            <p:nvSpPr>
              <p:cNvPr id="175" name="Google Shape;175;p25"/>
              <p:cNvSpPr/>
              <p:nvPr/>
            </p:nvSpPr>
            <p:spPr>
              <a:xfrm>
                <a:off x="1281124" y="2581050"/>
                <a:ext cx="19593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0" tIns="0" rIns="0" bIns="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100"/>
                  <a:buFont typeface="Arial"/>
                  <a:buNone/>
                </a:pPr>
                <a:r>
                  <a:rPr lang="en" sz="1100">
                    <a:solidFill>
                      <a:srgbClr val="3F3F3F"/>
                    </a:solidFill>
                    <a:latin typeface="Quattrocento Sans"/>
                    <a:ea typeface="Quattrocento Sans"/>
                    <a:cs typeface="Quattrocento Sans"/>
                    <a:sym typeface="Quattrocento Sans"/>
                  </a:rPr>
                  <a:t>Follow the Plan</a:t>
                </a:r>
                <a:endParaRPr sz="11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6" name="Google Shape;176;p25"/>
              <p:cNvSpPr/>
              <p:nvPr/>
            </p:nvSpPr>
            <p:spPr>
              <a:xfrm>
                <a:off x="1283212" y="2252987"/>
                <a:ext cx="21849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0" tIns="0" rIns="0" bIns="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100"/>
                  <a:buFont typeface="Arial"/>
                  <a:buNone/>
                </a:pPr>
                <a:r>
                  <a:rPr lang="en" sz="1100">
                    <a:solidFill>
                      <a:srgbClr val="3F3F3F"/>
                    </a:solidFill>
                    <a:latin typeface="Quattrocento Sans"/>
                    <a:ea typeface="Quattrocento Sans"/>
                    <a:cs typeface="Quattrocento Sans"/>
                    <a:sym typeface="Quattrocento Sans"/>
                  </a:rPr>
                  <a:t>Pick your platform</a:t>
                </a:r>
                <a:endParaRPr sz="11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177" name="Google Shape;177;p25"/>
              <p:cNvCxnSpPr/>
              <p:nvPr/>
            </p:nvCxnSpPr>
            <p:spPr>
              <a:xfrm>
                <a:off x="1041496" y="2530174"/>
                <a:ext cx="23337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cxnSp>
          <p:sp>
            <p:nvSpPr>
              <p:cNvPr id="178" name="Google Shape;178;p25"/>
              <p:cNvSpPr txBox="1"/>
              <p:nvPr/>
            </p:nvSpPr>
            <p:spPr>
              <a:xfrm>
                <a:off x="1062412" y="1823934"/>
                <a:ext cx="2359200" cy="350400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spcFirstLastPara="1" wrap="square" lIns="0" tIns="0" rIns="0" bIns="0" anchor="ctr" anchorCtr="0">
                <a:normAutofit/>
              </a:bodyPr>
              <a:lstStyle/>
              <a:p>
                <a:pPr marL="63500" marR="0" lvl="0" indent="0" algn="l" rtl="0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3E58"/>
                  </a:buClr>
                  <a:buSzPts val="900"/>
                  <a:buFont typeface="Quattrocento Sans"/>
                  <a:buNone/>
                </a:pPr>
                <a:r>
                  <a:rPr lang="en" sz="1100" b="1">
                    <a:solidFill>
                      <a:srgbClr val="003E58"/>
                    </a:solidFill>
                    <a:latin typeface="Quattrocento Sans"/>
                    <a:ea typeface="Quattrocento Sans"/>
                    <a:cs typeface="Quattrocento Sans"/>
                    <a:sym typeface="Quattrocento Sans"/>
                  </a:rPr>
                  <a:t>5</a:t>
                </a:r>
                <a:r>
                  <a:rPr lang="en" sz="1100" b="1" i="0" u="none" strike="noStrike" cap="none">
                    <a:solidFill>
                      <a:srgbClr val="003E58"/>
                    </a:solidFill>
                    <a:latin typeface="Quattrocento Sans"/>
                    <a:ea typeface="Quattrocento Sans"/>
                    <a:cs typeface="Quattrocento Sans"/>
                    <a:sym typeface="Quattrocento Sans"/>
                  </a:rPr>
                  <a:t>. </a:t>
                </a:r>
                <a:r>
                  <a:rPr lang="en" sz="1100" b="1">
                    <a:solidFill>
                      <a:srgbClr val="003E58"/>
                    </a:solidFill>
                    <a:latin typeface="Quattrocento Sans"/>
                    <a:ea typeface="Quattrocento Sans"/>
                    <a:cs typeface="Quattrocento Sans"/>
                    <a:sym typeface="Quattrocento Sans"/>
                  </a:rPr>
                  <a:t>Implement</a:t>
                </a:r>
                <a:endParaRPr sz="11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cxnSp>
        <p:nvCxnSpPr>
          <p:cNvPr id="179" name="Google Shape;179;p25"/>
          <p:cNvCxnSpPr/>
          <p:nvPr/>
        </p:nvCxnSpPr>
        <p:spPr>
          <a:xfrm>
            <a:off x="875894" y="1596649"/>
            <a:ext cx="1866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80" name="Google Shape;180;p25"/>
          <p:cNvSpPr/>
          <p:nvPr/>
        </p:nvSpPr>
        <p:spPr>
          <a:xfrm>
            <a:off x="1081048" y="1373492"/>
            <a:ext cx="1465800" cy="16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100">
                <a:solidFill>
                  <a:srgbClr val="3F3F3F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Barrier resolution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" name="Google Shape;181;p25"/>
          <p:cNvSpPr/>
          <p:nvPr/>
        </p:nvSpPr>
        <p:spPr>
          <a:xfrm>
            <a:off x="1081050" y="1641296"/>
            <a:ext cx="1574400" cy="16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100">
                <a:solidFill>
                  <a:srgbClr val="3F3F3F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Staff habits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82" name="Google Shape;182;p25"/>
          <p:cNvGrpSpPr/>
          <p:nvPr/>
        </p:nvGrpSpPr>
        <p:grpSpPr>
          <a:xfrm>
            <a:off x="899177" y="1090886"/>
            <a:ext cx="1953691" cy="728627"/>
            <a:chOff x="1189279" y="1560771"/>
            <a:chExt cx="2604921" cy="956329"/>
          </a:xfrm>
        </p:grpSpPr>
        <p:sp>
          <p:nvSpPr>
            <p:cNvPr id="183" name="Google Shape;183;p25"/>
            <p:cNvSpPr txBox="1"/>
            <p:nvPr/>
          </p:nvSpPr>
          <p:spPr>
            <a:xfrm>
              <a:off x="1189279" y="1560771"/>
              <a:ext cx="2487900" cy="318300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6350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3E58"/>
                </a:buClr>
                <a:buSzPts val="900"/>
                <a:buFont typeface="Quattrocento Sans"/>
                <a:buNone/>
              </a:pPr>
              <a:r>
                <a:rPr lang="en" sz="1100" b="1">
                  <a:solidFill>
                    <a:srgbClr val="003E58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6</a:t>
              </a:r>
              <a:r>
                <a:rPr lang="en" sz="1100" b="1" i="0" u="none" strike="noStrike" cap="none">
                  <a:solidFill>
                    <a:srgbClr val="003E58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. </a:t>
              </a:r>
              <a:r>
                <a:rPr lang="en" sz="1100" b="1">
                  <a:solidFill>
                    <a:srgbClr val="003E58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Improve</a:t>
              </a:r>
              <a:endPara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4" name="Google Shape;184;p25"/>
            <p:cNvSpPr/>
            <p:nvPr/>
          </p:nvSpPr>
          <p:spPr>
            <a:xfrm>
              <a:off x="3711700" y="1561600"/>
              <a:ext cx="82500" cy="9555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endParaRPr sz="1200" b="1" i="0" u="none" strike="noStrike" cap="none">
                <a:solidFill>
                  <a:srgbClr val="3F3F3F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</p:grpSp>
      <p:cxnSp>
        <p:nvCxnSpPr>
          <p:cNvPr id="185" name="Google Shape;185;p25"/>
          <p:cNvCxnSpPr/>
          <p:nvPr/>
        </p:nvCxnSpPr>
        <p:spPr>
          <a:xfrm>
            <a:off x="928604" y="4129579"/>
            <a:ext cx="18357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86" name="Google Shape;186;p25"/>
          <p:cNvCxnSpPr>
            <a:stCxn id="157" idx="1"/>
            <a:endCxn id="168" idx="3"/>
          </p:cNvCxnSpPr>
          <p:nvPr/>
        </p:nvCxnSpPr>
        <p:spPr>
          <a:xfrm rot="10800000">
            <a:off x="6108777" y="2184646"/>
            <a:ext cx="288000" cy="535500"/>
          </a:xfrm>
          <a:prstGeom prst="bentConnector3">
            <a:avLst>
              <a:gd name="adj1" fmla="val 50012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oval" w="med" len="med"/>
          </a:ln>
        </p:spPr>
      </p:cxnSp>
      <p:grpSp>
        <p:nvGrpSpPr>
          <p:cNvPr id="187" name="Google Shape;187;p25"/>
          <p:cNvGrpSpPr/>
          <p:nvPr/>
        </p:nvGrpSpPr>
        <p:grpSpPr>
          <a:xfrm>
            <a:off x="6388855" y="3583217"/>
            <a:ext cx="1920536" cy="760096"/>
            <a:chOff x="8508850" y="4831975"/>
            <a:chExt cx="2560714" cy="997633"/>
          </a:xfrm>
        </p:grpSpPr>
        <p:grpSp>
          <p:nvGrpSpPr>
            <p:cNvPr id="188" name="Google Shape;188;p25"/>
            <p:cNvGrpSpPr/>
            <p:nvPr/>
          </p:nvGrpSpPr>
          <p:grpSpPr>
            <a:xfrm>
              <a:off x="8628474" y="4840827"/>
              <a:ext cx="2441090" cy="988781"/>
              <a:chOff x="8806475" y="4361214"/>
              <a:chExt cx="2441090" cy="988781"/>
            </a:xfrm>
          </p:grpSpPr>
          <p:sp>
            <p:nvSpPr>
              <p:cNvPr id="189" name="Google Shape;189;p25"/>
              <p:cNvSpPr/>
              <p:nvPr/>
            </p:nvSpPr>
            <p:spPr>
              <a:xfrm>
                <a:off x="9075565" y="4736895"/>
                <a:ext cx="21720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0" tIns="0" rIns="0" bIns="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100"/>
                  <a:buFont typeface="Arial"/>
                  <a:buNone/>
                </a:pPr>
                <a:r>
                  <a:rPr lang="en" sz="1100">
                    <a:solidFill>
                      <a:srgbClr val="3F3F3F"/>
                    </a:solidFill>
                    <a:latin typeface="Quattrocento Sans"/>
                    <a:ea typeface="Quattrocento Sans"/>
                    <a:cs typeface="Quattrocento Sans"/>
                    <a:sym typeface="Quattrocento Sans"/>
                  </a:rPr>
                  <a:t>KPI evolution</a:t>
                </a:r>
                <a:endParaRPr sz="11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0" name="Google Shape;190;p25"/>
              <p:cNvSpPr/>
              <p:nvPr/>
            </p:nvSpPr>
            <p:spPr>
              <a:xfrm>
                <a:off x="9075582" y="5134595"/>
                <a:ext cx="20991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0" tIns="0" rIns="0" bIns="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100"/>
                  <a:buFont typeface="Arial"/>
                  <a:buNone/>
                </a:pPr>
                <a:r>
                  <a:rPr lang="en" sz="1100">
                    <a:solidFill>
                      <a:srgbClr val="3F3F3F"/>
                    </a:solidFill>
                    <a:latin typeface="Quattrocento Sans"/>
                    <a:ea typeface="Quattrocento Sans"/>
                    <a:cs typeface="Quattrocento Sans"/>
                    <a:sym typeface="Quattrocento Sans"/>
                  </a:rPr>
                  <a:t>Dashboard worksheet</a:t>
                </a:r>
                <a:endParaRPr sz="11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191" name="Google Shape;191;p25"/>
              <p:cNvCxnSpPr/>
              <p:nvPr/>
            </p:nvCxnSpPr>
            <p:spPr>
              <a:xfrm>
                <a:off x="8810521" y="5060132"/>
                <a:ext cx="23337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cxnSp>
          <p:sp>
            <p:nvSpPr>
              <p:cNvPr id="192" name="Google Shape;192;p25"/>
              <p:cNvSpPr txBox="1"/>
              <p:nvPr/>
            </p:nvSpPr>
            <p:spPr>
              <a:xfrm>
                <a:off x="8806475" y="4361214"/>
                <a:ext cx="2382300" cy="339900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spcFirstLastPara="1" wrap="square" lIns="0" tIns="0" rIns="0" bIns="0" anchor="ctr" anchorCtr="0">
                <a:noAutofit/>
              </a:bodyPr>
              <a:lstStyle/>
              <a:p>
                <a:pPr marL="63500" marR="0" lvl="0" indent="0" algn="l" rtl="0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3E58"/>
                  </a:buClr>
                  <a:buSzPts val="900"/>
                  <a:buFont typeface="Quattrocento Sans"/>
                  <a:buNone/>
                </a:pPr>
                <a:r>
                  <a:rPr lang="en" sz="1100" b="1">
                    <a:solidFill>
                      <a:srgbClr val="003E58"/>
                    </a:solidFill>
                    <a:latin typeface="Quattrocento Sans"/>
                    <a:ea typeface="Quattrocento Sans"/>
                    <a:cs typeface="Quattrocento Sans"/>
                    <a:sym typeface="Quattrocento Sans"/>
                  </a:rPr>
                  <a:t>3</a:t>
                </a:r>
                <a:r>
                  <a:rPr lang="en" sz="1100" b="1" i="0" u="none" strike="noStrike" cap="none">
                    <a:solidFill>
                      <a:srgbClr val="003E58"/>
                    </a:solidFill>
                    <a:latin typeface="Quattrocento Sans"/>
                    <a:ea typeface="Quattrocento Sans"/>
                    <a:cs typeface="Quattrocento Sans"/>
                    <a:sym typeface="Quattrocento Sans"/>
                  </a:rPr>
                  <a:t>. </a:t>
                </a:r>
                <a:r>
                  <a:rPr lang="en" sz="1100" b="1">
                    <a:solidFill>
                      <a:srgbClr val="003E58"/>
                    </a:solidFill>
                    <a:latin typeface="Quattrocento Sans"/>
                    <a:ea typeface="Quattrocento Sans"/>
                    <a:cs typeface="Quattrocento Sans"/>
                    <a:sym typeface="Quattrocento Sans"/>
                  </a:rPr>
                  <a:t>Plan</a:t>
                </a:r>
                <a:endParaRPr sz="11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93" name="Google Shape;193;p25"/>
            <p:cNvSpPr/>
            <p:nvPr/>
          </p:nvSpPr>
          <p:spPr>
            <a:xfrm>
              <a:off x="8508850" y="4831975"/>
              <a:ext cx="82500" cy="9963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endParaRPr sz="1200" b="1" i="0" u="none" strike="noStrike" cap="none">
                <a:solidFill>
                  <a:srgbClr val="3F3F3F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</p:grpSp>
      <p:cxnSp>
        <p:nvCxnSpPr>
          <p:cNvPr id="194" name="Google Shape;194;p25"/>
          <p:cNvCxnSpPr>
            <a:stCxn id="193" idx="1"/>
            <a:endCxn id="147" idx="6"/>
          </p:cNvCxnSpPr>
          <p:nvPr/>
        </p:nvCxnSpPr>
        <p:spPr>
          <a:xfrm rot="10800000">
            <a:off x="6083155" y="3495957"/>
            <a:ext cx="305700" cy="466800"/>
          </a:xfrm>
          <a:prstGeom prst="bentConnector3">
            <a:avLst>
              <a:gd name="adj1" fmla="val 49989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oval" w="med" len="med"/>
          </a:ln>
        </p:spPr>
      </p:cxnSp>
      <p:grpSp>
        <p:nvGrpSpPr>
          <p:cNvPr id="195" name="Google Shape;195;p25"/>
          <p:cNvGrpSpPr/>
          <p:nvPr/>
        </p:nvGrpSpPr>
        <p:grpSpPr>
          <a:xfrm>
            <a:off x="903626" y="3600721"/>
            <a:ext cx="1963764" cy="751081"/>
            <a:chOff x="1195211" y="4854950"/>
            <a:chExt cx="2618351" cy="985800"/>
          </a:xfrm>
        </p:grpSpPr>
        <p:sp>
          <p:nvSpPr>
            <p:cNvPr id="196" name="Google Shape;196;p25"/>
            <p:cNvSpPr/>
            <p:nvPr/>
          </p:nvSpPr>
          <p:spPr>
            <a:xfrm>
              <a:off x="1424948" y="5625350"/>
              <a:ext cx="22914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en" sz="1100">
                  <a:solidFill>
                    <a:srgbClr val="3F3F3F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Refinement &amp; validation</a:t>
              </a:r>
              <a:endPara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7" name="Google Shape;197;p25"/>
            <p:cNvSpPr/>
            <p:nvPr/>
          </p:nvSpPr>
          <p:spPr>
            <a:xfrm>
              <a:off x="1430801" y="5271800"/>
              <a:ext cx="22914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en" sz="1100">
                  <a:solidFill>
                    <a:srgbClr val="3F3F3F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Board Review</a:t>
              </a:r>
              <a:endPara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8" name="Google Shape;198;p25"/>
            <p:cNvSpPr txBox="1"/>
            <p:nvPr/>
          </p:nvSpPr>
          <p:spPr>
            <a:xfrm>
              <a:off x="1195211" y="4859622"/>
              <a:ext cx="2474100" cy="350400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txBody>
            <a:bodyPr spcFirstLastPara="1" wrap="square" lIns="0" tIns="0" rIns="0" bIns="0" anchor="ctr" anchorCtr="0">
              <a:normAutofit/>
            </a:bodyPr>
            <a:lstStyle/>
            <a:p>
              <a:pPr marL="6350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3E58"/>
                </a:buClr>
                <a:buSzPts val="900"/>
                <a:buFont typeface="Quattrocento Sans"/>
                <a:buNone/>
              </a:pPr>
              <a:r>
                <a:rPr lang="en" sz="1100" b="1">
                  <a:solidFill>
                    <a:srgbClr val="003E58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4</a:t>
              </a:r>
              <a:r>
                <a:rPr lang="en" sz="1100" b="1" i="0" u="none" strike="noStrike" cap="none">
                  <a:solidFill>
                    <a:srgbClr val="003E58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. </a:t>
              </a:r>
              <a:r>
                <a:rPr lang="en" sz="1100" b="1">
                  <a:solidFill>
                    <a:srgbClr val="003E58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Test</a:t>
              </a:r>
              <a:endPara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9" name="Google Shape;199;p25"/>
            <p:cNvSpPr/>
            <p:nvPr/>
          </p:nvSpPr>
          <p:spPr>
            <a:xfrm>
              <a:off x="3731062" y="4854950"/>
              <a:ext cx="82500" cy="9555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endParaRPr sz="1200" b="1" i="0" u="none" strike="noStrike" cap="none">
                <a:solidFill>
                  <a:srgbClr val="3F3F3F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</p:grpSp>
      <p:cxnSp>
        <p:nvCxnSpPr>
          <p:cNvPr id="200" name="Google Shape;200;p25"/>
          <p:cNvCxnSpPr>
            <a:stCxn id="184" idx="3"/>
            <a:endCxn id="145" idx="1"/>
          </p:cNvCxnSpPr>
          <p:nvPr/>
        </p:nvCxnSpPr>
        <p:spPr>
          <a:xfrm>
            <a:off x="2852868" y="1455516"/>
            <a:ext cx="319800" cy="693300"/>
          </a:xfrm>
          <a:prstGeom prst="bentConnector3">
            <a:avLst>
              <a:gd name="adj1" fmla="val 49978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201" name="Google Shape;201;p25"/>
          <p:cNvCxnSpPr/>
          <p:nvPr/>
        </p:nvCxnSpPr>
        <p:spPr>
          <a:xfrm rot="10800000">
            <a:off x="4907875" y="1410180"/>
            <a:ext cx="1541100" cy="10200"/>
          </a:xfrm>
          <a:prstGeom prst="bentConnector3">
            <a:avLst>
              <a:gd name="adj1" fmla="val 0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202" name="Google Shape;202;p25"/>
          <p:cNvCxnSpPr>
            <a:stCxn id="173" idx="3"/>
            <a:endCxn id="171" idx="1"/>
          </p:cNvCxnSpPr>
          <p:nvPr/>
        </p:nvCxnSpPr>
        <p:spPr>
          <a:xfrm>
            <a:off x="2852868" y="2716775"/>
            <a:ext cx="315900" cy="720600"/>
          </a:xfrm>
          <a:prstGeom prst="bentConnector3">
            <a:avLst>
              <a:gd name="adj1" fmla="val 50001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203" name="Google Shape;203;p25"/>
          <p:cNvCxnSpPr/>
          <p:nvPr/>
        </p:nvCxnSpPr>
        <p:spPr>
          <a:xfrm>
            <a:off x="2852863" y="3950918"/>
            <a:ext cx="1420800" cy="313800"/>
          </a:xfrm>
          <a:prstGeom prst="bentConnector3">
            <a:avLst>
              <a:gd name="adj1" fmla="val 12091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04" name="Google Shape;204;p25"/>
          <p:cNvSpPr/>
          <p:nvPr/>
        </p:nvSpPr>
        <p:spPr>
          <a:xfrm>
            <a:off x="3652578" y="1857470"/>
            <a:ext cx="2156400" cy="2254800"/>
          </a:xfrm>
          <a:prstGeom prst="arc">
            <a:avLst>
              <a:gd name="adj1" fmla="val 2788188"/>
              <a:gd name="adj2" fmla="val 4837181"/>
            </a:avLst>
          </a:prstGeom>
          <a:noFill/>
          <a:ln w="38100" cap="flat" cmpd="sng">
            <a:solidFill>
              <a:schemeClr val="accent2"/>
            </a:solidFill>
            <a:prstDash val="solid"/>
            <a:miter lim="800000"/>
            <a:headEnd type="none" w="sm" len="sm"/>
            <a:tailEnd type="stealth" w="med" len="med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100" b="0" i="0" u="none" strike="noStrike" cap="none">
              <a:solidFill>
                <a:srgbClr val="FFFFFF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205" name="Google Shape;205;p25"/>
          <p:cNvSpPr/>
          <p:nvPr/>
        </p:nvSpPr>
        <p:spPr>
          <a:xfrm>
            <a:off x="3700841" y="1625201"/>
            <a:ext cx="2244300" cy="2402100"/>
          </a:xfrm>
          <a:prstGeom prst="arc">
            <a:avLst>
              <a:gd name="adj1" fmla="val 20558279"/>
              <a:gd name="adj2" fmla="val 1325535"/>
            </a:avLst>
          </a:prstGeom>
          <a:noFill/>
          <a:ln w="38100" cap="flat" cmpd="sng">
            <a:solidFill>
              <a:schemeClr val="accent2"/>
            </a:solidFill>
            <a:prstDash val="solid"/>
            <a:miter lim="800000"/>
            <a:headEnd type="none" w="sm" len="sm"/>
            <a:tailEnd type="stealth" w="med" len="med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100" b="0" i="0" u="none" strike="noStrike" cap="none">
              <a:solidFill>
                <a:srgbClr val="FFFFFF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206" name="Google Shape;206;p25"/>
          <p:cNvSpPr/>
          <p:nvPr/>
        </p:nvSpPr>
        <p:spPr>
          <a:xfrm>
            <a:off x="3365909" y="1709945"/>
            <a:ext cx="2244300" cy="2402100"/>
          </a:xfrm>
          <a:prstGeom prst="arc">
            <a:avLst>
              <a:gd name="adj1" fmla="val 6145623"/>
              <a:gd name="adj2" fmla="val 8092383"/>
            </a:avLst>
          </a:prstGeom>
          <a:noFill/>
          <a:ln w="38100" cap="flat" cmpd="sng">
            <a:solidFill>
              <a:schemeClr val="accent2"/>
            </a:solidFill>
            <a:prstDash val="solid"/>
            <a:miter lim="800000"/>
            <a:headEnd type="none" w="sm" len="sm"/>
            <a:tailEnd type="stealth" w="med" len="med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100" b="0" i="0" u="none" strike="noStrike" cap="none">
              <a:solidFill>
                <a:srgbClr val="FFFFFF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207" name="Google Shape;207;p25"/>
          <p:cNvSpPr/>
          <p:nvPr/>
        </p:nvSpPr>
        <p:spPr>
          <a:xfrm>
            <a:off x="3286128" y="1625201"/>
            <a:ext cx="2192100" cy="2402100"/>
          </a:xfrm>
          <a:prstGeom prst="arc">
            <a:avLst>
              <a:gd name="adj1" fmla="val 9764776"/>
              <a:gd name="adj2" fmla="val 11893849"/>
            </a:avLst>
          </a:prstGeom>
          <a:noFill/>
          <a:ln w="38100" cap="flat" cmpd="sng">
            <a:solidFill>
              <a:schemeClr val="accent2"/>
            </a:solidFill>
            <a:prstDash val="solid"/>
            <a:miter lim="800000"/>
            <a:headEnd type="none" w="sm" len="sm"/>
            <a:tailEnd type="stealth" w="med" len="med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100" b="0" i="0" u="none" strike="noStrike" cap="none">
              <a:solidFill>
                <a:srgbClr val="FFFFFF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208" name="Google Shape;208;p25"/>
          <p:cNvSpPr/>
          <p:nvPr/>
        </p:nvSpPr>
        <p:spPr>
          <a:xfrm>
            <a:off x="3317365" y="1567057"/>
            <a:ext cx="2065800" cy="2402100"/>
          </a:xfrm>
          <a:prstGeom prst="arc">
            <a:avLst>
              <a:gd name="adj1" fmla="val 13862140"/>
              <a:gd name="adj2" fmla="val 15916368"/>
            </a:avLst>
          </a:prstGeom>
          <a:noFill/>
          <a:ln w="38100" cap="flat" cmpd="sng">
            <a:solidFill>
              <a:schemeClr val="accent2"/>
            </a:solidFill>
            <a:prstDash val="solid"/>
            <a:miter lim="800000"/>
            <a:headEnd type="none" w="sm" len="sm"/>
            <a:tailEnd type="stealth" w="med" len="med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100" b="0" i="0" u="none" strike="noStrike" cap="none">
              <a:solidFill>
                <a:srgbClr val="FFFFFF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209" name="Google Shape;209;p25"/>
          <p:cNvSpPr/>
          <p:nvPr/>
        </p:nvSpPr>
        <p:spPr>
          <a:xfrm>
            <a:off x="3652578" y="1520533"/>
            <a:ext cx="2192100" cy="2402100"/>
          </a:xfrm>
          <a:prstGeom prst="arc">
            <a:avLst>
              <a:gd name="adj1" fmla="val 16773194"/>
              <a:gd name="adj2" fmla="val 18935163"/>
            </a:avLst>
          </a:prstGeom>
          <a:noFill/>
          <a:ln w="38100" cap="flat" cmpd="sng">
            <a:solidFill>
              <a:schemeClr val="accent2"/>
            </a:solidFill>
            <a:prstDash val="solid"/>
            <a:miter lim="800000"/>
            <a:headEnd type="none" w="sm" len="sm"/>
            <a:tailEnd type="stealth" w="med" len="med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100" b="0" i="0" u="none" strike="noStrike" cap="none">
              <a:solidFill>
                <a:srgbClr val="FFFFFF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210" name="Google Shape;210;p25"/>
          <p:cNvSpPr/>
          <p:nvPr/>
        </p:nvSpPr>
        <p:spPr>
          <a:xfrm>
            <a:off x="4516675" y="1832556"/>
            <a:ext cx="125100" cy="466800"/>
          </a:xfrm>
          <a:prstGeom prst="rect">
            <a:avLst/>
          </a:prstGeom>
          <a:solidFill>
            <a:srgbClr val="EEFCFF"/>
          </a:solidFill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1" name="Google Shape;211;p25"/>
          <p:cNvSpPr/>
          <p:nvPr/>
        </p:nvSpPr>
        <p:spPr>
          <a:xfrm>
            <a:off x="4536419" y="3216184"/>
            <a:ext cx="125100" cy="466800"/>
          </a:xfrm>
          <a:prstGeom prst="rect">
            <a:avLst/>
          </a:prstGeom>
          <a:solidFill>
            <a:srgbClr val="EEFCFF"/>
          </a:solidFill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2" name="Google Shape;212;p25"/>
          <p:cNvSpPr/>
          <p:nvPr/>
        </p:nvSpPr>
        <p:spPr>
          <a:xfrm rot="3651116">
            <a:off x="5181198" y="2219066"/>
            <a:ext cx="125034" cy="466830"/>
          </a:xfrm>
          <a:prstGeom prst="rect">
            <a:avLst/>
          </a:prstGeom>
          <a:solidFill>
            <a:srgbClr val="EEFCFF"/>
          </a:solidFill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3" name="Google Shape;213;p25"/>
          <p:cNvSpPr/>
          <p:nvPr/>
        </p:nvSpPr>
        <p:spPr>
          <a:xfrm rot="-3577498">
            <a:off x="3890342" y="2219160"/>
            <a:ext cx="125183" cy="466723"/>
          </a:xfrm>
          <a:prstGeom prst="rect">
            <a:avLst/>
          </a:prstGeom>
          <a:solidFill>
            <a:srgbClr val="EEFCFF"/>
          </a:solidFill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" name="Google Shape;214;p25"/>
          <p:cNvSpPr/>
          <p:nvPr/>
        </p:nvSpPr>
        <p:spPr>
          <a:xfrm rot="-3577498">
            <a:off x="5181223" y="2931623"/>
            <a:ext cx="125183" cy="466723"/>
          </a:xfrm>
          <a:prstGeom prst="rect">
            <a:avLst/>
          </a:prstGeom>
          <a:solidFill>
            <a:srgbClr val="EEFCFF"/>
          </a:solidFill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5" name="Google Shape;215;p25"/>
          <p:cNvSpPr/>
          <p:nvPr/>
        </p:nvSpPr>
        <p:spPr>
          <a:xfrm rot="3651116">
            <a:off x="3869326" y="2931528"/>
            <a:ext cx="125034" cy="466830"/>
          </a:xfrm>
          <a:prstGeom prst="rect">
            <a:avLst/>
          </a:prstGeom>
          <a:solidFill>
            <a:srgbClr val="EEFCFF"/>
          </a:solidFill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16" name="Google Shape;216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76675" y="4737500"/>
            <a:ext cx="1390650" cy="4953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2ABBDA9D-FEA3-195A-9AEF-9036825B64A2}"/>
              </a:ext>
            </a:extLst>
          </p:cNvPr>
          <p:cNvSpPr/>
          <p:nvPr/>
        </p:nvSpPr>
        <p:spPr>
          <a:xfrm>
            <a:off x="102823" y="4467772"/>
            <a:ext cx="2076450" cy="63861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i="1" dirty="0">
                <a:solidFill>
                  <a:sysClr val="windowText" lastClr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Copyright 2025 Altruist Impact Accelerator, all rights reserved.</a:t>
            </a:r>
          </a:p>
          <a:p>
            <a:pPr algn="ctr"/>
            <a:r>
              <a:rPr lang="en-US" sz="1000" b="1" i="1" dirty="0">
                <a:solidFill>
                  <a:sysClr val="windowText" lastClr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Licensed for noncommercial use only under the </a:t>
            </a:r>
            <a:r>
              <a:rPr lang="en-US" sz="1000" b="1" i="1" dirty="0">
                <a:solidFill>
                  <a:sysClr val="windowText" lastClr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4"/>
              </a:rPr>
              <a:t>Terms of Service</a:t>
            </a:r>
            <a:r>
              <a:rPr lang="en-US" sz="1000" b="1" i="1" dirty="0">
                <a:solidFill>
                  <a:sysClr val="windowText" lastClr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Custom 42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BFE6"/>
      </a:accent1>
      <a:accent2>
        <a:srgbClr val="003E58"/>
      </a:accent2>
      <a:accent3>
        <a:srgbClr val="F45811"/>
      </a:accent3>
      <a:accent4>
        <a:srgbClr val="32BC52"/>
      </a:accent4>
      <a:accent5>
        <a:srgbClr val="FFC000"/>
      </a:accent5>
      <a:accent6>
        <a:srgbClr val="FFFFFF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100</Words>
  <Application>Microsoft Office PowerPoint</Application>
  <PresentationFormat>On-screen Show (16:9)</PresentationFormat>
  <Paragraphs>28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Quattrocento Sans</vt:lpstr>
      <vt:lpstr>Arial</vt:lpstr>
      <vt:lpstr>Simple Light</vt:lpstr>
      <vt:lpstr>1_Office Theme</vt:lpstr>
      <vt:lpstr>Data CQI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Ashrita Hegde</cp:lastModifiedBy>
  <cp:revision>1</cp:revision>
  <dcterms:modified xsi:type="dcterms:W3CDTF">2025-07-24T00:39:05Z</dcterms:modified>
</cp:coreProperties>
</file>