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DD36A6-0967-436F-93E9-3F2AD7736D59}" v="24" dt="2025-07-23T13:14:39.3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93" d="100"/>
          <a:sy n="93" d="100"/>
        </p:scale>
        <p:origin x="1090" y="29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hrita Hegde" userId="2c2d225679978b9e" providerId="LiveId" clId="{28DD36A6-0967-436F-93E9-3F2AD7736D59}"/>
    <pc:docChg chg="custSel addSld delSld modSld modMainMaster">
      <pc:chgData name="Ashrita Hegde" userId="2c2d225679978b9e" providerId="LiveId" clId="{28DD36A6-0967-436F-93E9-3F2AD7736D59}" dt="2025-07-23T15:09:38.136" v="188" actId="14100"/>
      <pc:docMkLst>
        <pc:docMk/>
      </pc:docMkLst>
      <pc:sldChg chg="addSp delSp modSp mod chgLayout">
        <pc:chgData name="Ashrita Hegde" userId="2c2d225679978b9e" providerId="LiveId" clId="{28DD36A6-0967-436F-93E9-3F2AD7736D59}" dt="2025-07-23T13:15:57.545" v="151" actId="478"/>
        <pc:sldMkLst>
          <pc:docMk/>
          <pc:sldMk cId="0" sldId="256"/>
        </pc:sldMkLst>
        <pc:spChg chg="add del">
          <ac:chgData name="Ashrita Hegde" userId="2c2d225679978b9e" providerId="LiveId" clId="{28DD36A6-0967-436F-93E9-3F2AD7736D59}" dt="2025-07-23T12:04:26.732" v="5" actId="478"/>
          <ac:spMkLst>
            <pc:docMk/>
            <pc:sldMk cId="0" sldId="256"/>
            <ac:spMk id="3" creationId="{A8905659-BA10-2403-FE9F-68198177CDCB}"/>
          </ac:spMkLst>
        </pc:spChg>
        <pc:spChg chg="add del mod">
          <ac:chgData name="Ashrita Hegde" userId="2c2d225679978b9e" providerId="LiveId" clId="{28DD36A6-0967-436F-93E9-3F2AD7736D59}" dt="2025-07-23T13:15:57.545" v="151" actId="478"/>
          <ac:spMkLst>
            <pc:docMk/>
            <pc:sldMk cId="0" sldId="256"/>
            <ac:spMk id="4" creationId="{44A18306-20D9-D948-45CD-30A56C15A1EF}"/>
          </ac:spMkLst>
        </pc:spChg>
        <pc:spChg chg="add del mod">
          <ac:chgData name="Ashrita Hegde" userId="2c2d225679978b9e" providerId="LiveId" clId="{28DD36A6-0967-436F-93E9-3F2AD7736D59}" dt="2025-07-23T12:07:45.177" v="8" actId="6264"/>
          <ac:spMkLst>
            <pc:docMk/>
            <pc:sldMk cId="0" sldId="256"/>
            <ac:spMk id="5" creationId="{545E0657-C60A-8FF6-4EF5-FE452490C57E}"/>
          </ac:spMkLst>
        </pc:spChg>
        <pc:spChg chg="add del mod">
          <ac:chgData name="Ashrita Hegde" userId="2c2d225679978b9e" providerId="LiveId" clId="{28DD36A6-0967-436F-93E9-3F2AD7736D59}" dt="2025-07-23T12:07:45.177" v="8" actId="6264"/>
          <ac:spMkLst>
            <pc:docMk/>
            <pc:sldMk cId="0" sldId="256"/>
            <ac:spMk id="6" creationId="{A323B620-A4CE-39A2-20A3-72AE8189AEA7}"/>
          </ac:spMkLst>
        </pc:spChg>
        <pc:spChg chg="mod ord">
          <ac:chgData name="Ashrita Hegde" userId="2c2d225679978b9e" providerId="LiveId" clId="{28DD36A6-0967-436F-93E9-3F2AD7736D59}" dt="2025-07-23T12:07:45.179" v="9" actId="27636"/>
          <ac:spMkLst>
            <pc:docMk/>
            <pc:sldMk cId="0" sldId="256"/>
            <ac:spMk id="54" creationId="{00000000-0000-0000-0000-000000000000}"/>
          </ac:spMkLst>
        </pc:spChg>
        <pc:spChg chg="mod ord">
          <ac:chgData name="Ashrita Hegde" userId="2c2d225679978b9e" providerId="LiveId" clId="{28DD36A6-0967-436F-93E9-3F2AD7736D59}" dt="2025-07-23T12:07:45.177" v="8" actId="6264"/>
          <ac:spMkLst>
            <pc:docMk/>
            <pc:sldMk cId="0" sldId="256"/>
            <ac:spMk id="55" creationId="{00000000-0000-0000-0000-000000000000}"/>
          </ac:spMkLst>
        </pc:spChg>
        <pc:picChg chg="mod">
          <ac:chgData name="Ashrita Hegde" userId="2c2d225679978b9e" providerId="LiveId" clId="{28DD36A6-0967-436F-93E9-3F2AD7736D59}" dt="2025-07-23T13:04:01.196" v="150" actId="1076"/>
          <ac:picMkLst>
            <pc:docMk/>
            <pc:sldMk cId="0" sldId="256"/>
            <ac:picMk id="56" creationId="{00000000-0000-0000-0000-000000000000}"/>
          </ac:picMkLst>
        </pc:picChg>
      </pc:sldChg>
      <pc:sldChg chg="addSp delSp modSp mod modNotes">
        <pc:chgData name="Ashrita Hegde" userId="2c2d225679978b9e" providerId="LiveId" clId="{28DD36A6-0967-436F-93E9-3F2AD7736D59}" dt="2025-07-23T12:43:20.823" v="36" actId="27636"/>
        <pc:sldMkLst>
          <pc:docMk/>
          <pc:sldMk cId="0" sldId="257"/>
        </pc:sldMkLst>
        <pc:spChg chg="add del mod">
          <ac:chgData name="Ashrita Hegde" userId="2c2d225679978b9e" providerId="LiveId" clId="{28DD36A6-0967-436F-93E9-3F2AD7736D59}" dt="2025-07-23T12:16:06.248" v="20" actId="478"/>
          <ac:spMkLst>
            <pc:docMk/>
            <pc:sldMk cId="0" sldId="257"/>
            <ac:spMk id="2" creationId="{3FB912B4-574B-F760-E25D-CDF7F68B8047}"/>
          </ac:spMkLst>
        </pc:spChg>
        <pc:spChg chg="mod">
          <ac:chgData name="Ashrita Hegde" userId="2c2d225679978b9e" providerId="LiveId" clId="{28DD36A6-0967-436F-93E9-3F2AD7736D59}" dt="2025-07-23T12:43:20.823" v="36" actId="27636"/>
          <ac:spMkLst>
            <pc:docMk/>
            <pc:sldMk cId="0" sldId="257"/>
            <ac:spMk id="61" creationId="{00000000-0000-0000-0000-000000000000}"/>
          </ac:spMkLst>
        </pc:spChg>
      </pc:sldChg>
      <pc:sldChg chg="addSp delSp modSp mod chgLayout">
        <pc:chgData name="Ashrita Hegde" userId="2c2d225679978b9e" providerId="LiveId" clId="{28DD36A6-0967-436F-93E9-3F2AD7736D59}" dt="2025-07-23T12:26:55.265" v="25" actId="6264"/>
        <pc:sldMkLst>
          <pc:docMk/>
          <pc:sldMk cId="0" sldId="258"/>
        </pc:sldMkLst>
        <pc:spChg chg="add del mod">
          <ac:chgData name="Ashrita Hegde" userId="2c2d225679978b9e" providerId="LiveId" clId="{28DD36A6-0967-436F-93E9-3F2AD7736D59}" dt="2025-07-23T12:26:54.160" v="22" actId="6264"/>
          <ac:spMkLst>
            <pc:docMk/>
            <pc:sldMk cId="0" sldId="258"/>
            <ac:spMk id="2" creationId="{76B4E069-0933-0288-F943-2B27C7037B4A}"/>
          </ac:spMkLst>
        </pc:spChg>
        <pc:spChg chg="add del mod">
          <ac:chgData name="Ashrita Hegde" userId="2c2d225679978b9e" providerId="LiveId" clId="{28DD36A6-0967-436F-93E9-3F2AD7736D59}" dt="2025-07-23T12:26:54.160" v="22" actId="6264"/>
          <ac:spMkLst>
            <pc:docMk/>
            <pc:sldMk cId="0" sldId="258"/>
            <ac:spMk id="3" creationId="{A840FDE6-75AD-B8A3-6009-251BD4EA2BE2}"/>
          </ac:spMkLst>
        </pc:spChg>
        <pc:spChg chg="add del mod">
          <ac:chgData name="Ashrita Hegde" userId="2c2d225679978b9e" providerId="LiveId" clId="{28DD36A6-0967-436F-93E9-3F2AD7736D59}" dt="2025-07-23T12:26:54.671" v="24" actId="6264"/>
          <ac:spMkLst>
            <pc:docMk/>
            <pc:sldMk cId="0" sldId="258"/>
            <ac:spMk id="4" creationId="{7FE6786E-29CD-9602-2B0C-78E1BD616FDF}"/>
          </ac:spMkLst>
        </pc:spChg>
        <pc:spChg chg="add del mod">
          <ac:chgData name="Ashrita Hegde" userId="2c2d225679978b9e" providerId="LiveId" clId="{28DD36A6-0967-436F-93E9-3F2AD7736D59}" dt="2025-07-23T12:26:54.671" v="24" actId="6264"/>
          <ac:spMkLst>
            <pc:docMk/>
            <pc:sldMk cId="0" sldId="258"/>
            <ac:spMk id="5" creationId="{E36BD369-1F84-FCA6-4FDD-16CF7404DA4E}"/>
          </ac:spMkLst>
        </pc:spChg>
        <pc:spChg chg="add del mod">
          <ac:chgData name="Ashrita Hegde" userId="2c2d225679978b9e" providerId="LiveId" clId="{28DD36A6-0967-436F-93E9-3F2AD7736D59}" dt="2025-07-23T12:26:55.265" v="25" actId="6264"/>
          <ac:spMkLst>
            <pc:docMk/>
            <pc:sldMk cId="0" sldId="258"/>
            <ac:spMk id="6" creationId="{56677627-0DDB-4ED2-29B5-53C247D3A4D4}"/>
          </ac:spMkLst>
        </pc:spChg>
        <pc:spChg chg="add del mod">
          <ac:chgData name="Ashrita Hegde" userId="2c2d225679978b9e" providerId="LiveId" clId="{28DD36A6-0967-436F-93E9-3F2AD7736D59}" dt="2025-07-23T12:26:55.265" v="25" actId="6264"/>
          <ac:spMkLst>
            <pc:docMk/>
            <pc:sldMk cId="0" sldId="258"/>
            <ac:spMk id="7" creationId="{3B901289-85A4-651F-9A03-211AA6ED2E5F}"/>
          </ac:spMkLst>
        </pc:spChg>
        <pc:spChg chg="mod ord">
          <ac:chgData name="Ashrita Hegde" userId="2c2d225679978b9e" providerId="LiveId" clId="{28DD36A6-0967-436F-93E9-3F2AD7736D59}" dt="2025-07-23T12:26:55.265" v="25" actId="6264"/>
          <ac:spMkLst>
            <pc:docMk/>
            <pc:sldMk cId="0" sldId="258"/>
            <ac:spMk id="67" creationId="{00000000-0000-0000-0000-000000000000}"/>
          </ac:spMkLst>
        </pc:spChg>
        <pc:spChg chg="mod ord">
          <ac:chgData name="Ashrita Hegde" userId="2c2d225679978b9e" providerId="LiveId" clId="{28DD36A6-0967-436F-93E9-3F2AD7736D59}" dt="2025-07-23T12:26:55.265" v="25" actId="6264"/>
          <ac:spMkLst>
            <pc:docMk/>
            <pc:sldMk cId="0" sldId="258"/>
            <ac:spMk id="68" creationId="{00000000-0000-0000-0000-000000000000}"/>
          </ac:spMkLst>
        </pc:spChg>
      </pc:sldChg>
      <pc:sldChg chg="modSp mod">
        <pc:chgData name="Ashrita Hegde" userId="2c2d225679978b9e" providerId="LiveId" clId="{28DD36A6-0967-436F-93E9-3F2AD7736D59}" dt="2025-07-23T12:43:20.833" v="37" actId="27636"/>
        <pc:sldMkLst>
          <pc:docMk/>
          <pc:sldMk cId="0" sldId="259"/>
        </pc:sldMkLst>
        <pc:spChg chg="mod">
          <ac:chgData name="Ashrita Hegde" userId="2c2d225679978b9e" providerId="LiveId" clId="{28DD36A6-0967-436F-93E9-3F2AD7736D59}" dt="2025-07-23T12:43:20.833" v="37" actId="27636"/>
          <ac:spMkLst>
            <pc:docMk/>
            <pc:sldMk cId="0" sldId="259"/>
            <ac:spMk id="73" creationId="{00000000-0000-0000-0000-000000000000}"/>
          </ac:spMkLst>
        </pc:spChg>
      </pc:sldChg>
      <pc:sldChg chg="modSp mod">
        <pc:chgData name="Ashrita Hegde" userId="2c2d225679978b9e" providerId="LiveId" clId="{28DD36A6-0967-436F-93E9-3F2AD7736D59}" dt="2025-07-23T12:43:20.842" v="38" actId="27636"/>
        <pc:sldMkLst>
          <pc:docMk/>
          <pc:sldMk cId="0" sldId="260"/>
        </pc:sldMkLst>
        <pc:spChg chg="mod">
          <ac:chgData name="Ashrita Hegde" userId="2c2d225679978b9e" providerId="LiveId" clId="{28DD36A6-0967-436F-93E9-3F2AD7736D59}" dt="2025-07-23T12:43:20.842" v="38" actId="27636"/>
          <ac:spMkLst>
            <pc:docMk/>
            <pc:sldMk cId="0" sldId="260"/>
            <ac:spMk id="79" creationId="{00000000-0000-0000-0000-000000000000}"/>
          </ac:spMkLst>
        </pc:spChg>
      </pc:sldChg>
      <pc:sldChg chg="modSp mod">
        <pc:chgData name="Ashrita Hegde" userId="2c2d225679978b9e" providerId="LiveId" clId="{28DD36A6-0967-436F-93E9-3F2AD7736D59}" dt="2025-07-23T12:43:20.842" v="39" actId="27636"/>
        <pc:sldMkLst>
          <pc:docMk/>
          <pc:sldMk cId="0" sldId="261"/>
        </pc:sldMkLst>
        <pc:spChg chg="mod">
          <ac:chgData name="Ashrita Hegde" userId="2c2d225679978b9e" providerId="LiveId" clId="{28DD36A6-0967-436F-93E9-3F2AD7736D59}" dt="2025-07-23T12:43:20.842" v="39" actId="27636"/>
          <ac:spMkLst>
            <pc:docMk/>
            <pc:sldMk cId="0" sldId="261"/>
            <ac:spMk id="85" creationId="{00000000-0000-0000-0000-000000000000}"/>
          </ac:spMkLst>
        </pc:spChg>
      </pc:sldChg>
      <pc:sldChg chg="modSp mod">
        <pc:chgData name="Ashrita Hegde" userId="2c2d225679978b9e" providerId="LiveId" clId="{28DD36A6-0967-436F-93E9-3F2AD7736D59}" dt="2025-07-23T12:43:20.849" v="40" actId="27636"/>
        <pc:sldMkLst>
          <pc:docMk/>
          <pc:sldMk cId="0" sldId="262"/>
        </pc:sldMkLst>
        <pc:spChg chg="mod">
          <ac:chgData name="Ashrita Hegde" userId="2c2d225679978b9e" providerId="LiveId" clId="{28DD36A6-0967-436F-93E9-3F2AD7736D59}" dt="2025-07-23T12:43:20.849" v="40" actId="27636"/>
          <ac:spMkLst>
            <pc:docMk/>
            <pc:sldMk cId="0" sldId="262"/>
            <ac:spMk id="91" creationId="{00000000-0000-0000-0000-000000000000}"/>
          </ac:spMkLst>
        </pc:spChg>
      </pc:sldChg>
      <pc:sldChg chg="modSp mod">
        <pc:chgData name="Ashrita Hegde" userId="2c2d225679978b9e" providerId="LiveId" clId="{28DD36A6-0967-436F-93E9-3F2AD7736D59}" dt="2025-07-23T12:43:20.849" v="41" actId="27636"/>
        <pc:sldMkLst>
          <pc:docMk/>
          <pc:sldMk cId="0" sldId="263"/>
        </pc:sldMkLst>
        <pc:spChg chg="mod">
          <ac:chgData name="Ashrita Hegde" userId="2c2d225679978b9e" providerId="LiveId" clId="{28DD36A6-0967-436F-93E9-3F2AD7736D59}" dt="2025-07-23T12:43:20.849" v="41" actId="27636"/>
          <ac:spMkLst>
            <pc:docMk/>
            <pc:sldMk cId="0" sldId="263"/>
            <ac:spMk id="97" creationId="{00000000-0000-0000-0000-000000000000}"/>
          </ac:spMkLst>
        </pc:spChg>
      </pc:sldChg>
      <pc:sldChg chg="modSp mod">
        <pc:chgData name="Ashrita Hegde" userId="2c2d225679978b9e" providerId="LiveId" clId="{28DD36A6-0967-436F-93E9-3F2AD7736D59}" dt="2025-07-23T12:43:20.849" v="42" actId="27636"/>
        <pc:sldMkLst>
          <pc:docMk/>
          <pc:sldMk cId="0" sldId="264"/>
        </pc:sldMkLst>
        <pc:spChg chg="mod">
          <ac:chgData name="Ashrita Hegde" userId="2c2d225679978b9e" providerId="LiveId" clId="{28DD36A6-0967-436F-93E9-3F2AD7736D59}" dt="2025-07-23T12:43:20.849" v="42" actId="27636"/>
          <ac:spMkLst>
            <pc:docMk/>
            <pc:sldMk cId="0" sldId="264"/>
            <ac:spMk id="103" creationId="{00000000-0000-0000-0000-000000000000}"/>
          </ac:spMkLst>
        </pc:spChg>
      </pc:sldChg>
      <pc:sldChg chg="modSp mod">
        <pc:chgData name="Ashrita Hegde" userId="2c2d225679978b9e" providerId="LiveId" clId="{28DD36A6-0967-436F-93E9-3F2AD7736D59}" dt="2025-07-23T12:43:20.849" v="43" actId="27636"/>
        <pc:sldMkLst>
          <pc:docMk/>
          <pc:sldMk cId="0" sldId="265"/>
        </pc:sldMkLst>
        <pc:spChg chg="mod">
          <ac:chgData name="Ashrita Hegde" userId="2c2d225679978b9e" providerId="LiveId" clId="{28DD36A6-0967-436F-93E9-3F2AD7736D59}" dt="2025-07-23T12:43:20.849" v="43" actId="27636"/>
          <ac:spMkLst>
            <pc:docMk/>
            <pc:sldMk cId="0" sldId="265"/>
            <ac:spMk id="109" creationId="{00000000-0000-0000-0000-000000000000}"/>
          </ac:spMkLst>
        </pc:spChg>
      </pc:sldChg>
      <pc:sldChg chg="modSp mod">
        <pc:chgData name="Ashrita Hegde" userId="2c2d225679978b9e" providerId="LiveId" clId="{28DD36A6-0967-436F-93E9-3F2AD7736D59}" dt="2025-07-23T12:43:20.849" v="44" actId="27636"/>
        <pc:sldMkLst>
          <pc:docMk/>
          <pc:sldMk cId="0" sldId="266"/>
        </pc:sldMkLst>
        <pc:spChg chg="mod">
          <ac:chgData name="Ashrita Hegde" userId="2c2d225679978b9e" providerId="LiveId" clId="{28DD36A6-0967-436F-93E9-3F2AD7736D59}" dt="2025-07-23T12:43:20.849" v="44" actId="27636"/>
          <ac:spMkLst>
            <pc:docMk/>
            <pc:sldMk cId="0" sldId="266"/>
            <ac:spMk id="115" creationId="{00000000-0000-0000-0000-000000000000}"/>
          </ac:spMkLst>
        </pc:spChg>
      </pc:sldChg>
      <pc:sldChg chg="modSp mod">
        <pc:chgData name="Ashrita Hegde" userId="2c2d225679978b9e" providerId="LiveId" clId="{28DD36A6-0967-436F-93E9-3F2AD7736D59}" dt="2025-07-23T12:43:20.865" v="45" actId="27636"/>
        <pc:sldMkLst>
          <pc:docMk/>
          <pc:sldMk cId="0" sldId="267"/>
        </pc:sldMkLst>
        <pc:spChg chg="mod">
          <ac:chgData name="Ashrita Hegde" userId="2c2d225679978b9e" providerId="LiveId" clId="{28DD36A6-0967-436F-93E9-3F2AD7736D59}" dt="2025-07-23T12:43:20.865" v="45" actId="27636"/>
          <ac:spMkLst>
            <pc:docMk/>
            <pc:sldMk cId="0" sldId="267"/>
            <ac:spMk id="121" creationId="{00000000-0000-0000-0000-000000000000}"/>
          </ac:spMkLst>
        </pc:spChg>
      </pc:sldChg>
      <pc:sldChg chg="modSp mod">
        <pc:chgData name="Ashrita Hegde" userId="2c2d225679978b9e" providerId="LiveId" clId="{28DD36A6-0967-436F-93E9-3F2AD7736D59}" dt="2025-07-23T12:43:20.865" v="46" actId="27636"/>
        <pc:sldMkLst>
          <pc:docMk/>
          <pc:sldMk cId="0" sldId="268"/>
        </pc:sldMkLst>
        <pc:spChg chg="mod">
          <ac:chgData name="Ashrita Hegde" userId="2c2d225679978b9e" providerId="LiveId" clId="{28DD36A6-0967-436F-93E9-3F2AD7736D59}" dt="2025-07-23T12:43:20.865" v="46" actId="27636"/>
          <ac:spMkLst>
            <pc:docMk/>
            <pc:sldMk cId="0" sldId="268"/>
            <ac:spMk id="127" creationId="{00000000-0000-0000-0000-000000000000}"/>
          </ac:spMkLst>
        </pc:spChg>
      </pc:sldChg>
      <pc:sldChg chg="addSp delSp modSp mod modNotes">
        <pc:chgData name="Ashrita Hegde" userId="2c2d225679978b9e" providerId="LiveId" clId="{28DD36A6-0967-436F-93E9-3F2AD7736D59}" dt="2025-07-23T12:04:17.457" v="3" actId="478"/>
        <pc:sldMkLst>
          <pc:docMk/>
          <pc:sldMk cId="0" sldId="269"/>
        </pc:sldMkLst>
        <pc:spChg chg="add del mod">
          <ac:chgData name="Ashrita Hegde" userId="2c2d225679978b9e" providerId="LiveId" clId="{28DD36A6-0967-436F-93E9-3F2AD7736D59}" dt="2025-07-23T12:04:17.457" v="3" actId="478"/>
          <ac:spMkLst>
            <pc:docMk/>
            <pc:sldMk cId="0" sldId="269"/>
            <ac:spMk id="2" creationId="{3C1DF0EF-AC1A-E944-F130-BC13832B60F8}"/>
          </ac:spMkLst>
        </pc:spChg>
        <pc:spChg chg="mod">
          <ac:chgData name="Ashrita Hegde" userId="2c2d225679978b9e" providerId="LiveId" clId="{28DD36A6-0967-436F-93E9-3F2AD7736D59}" dt="2025-07-23T12:03:21.789" v="1" actId="27636"/>
          <ac:spMkLst>
            <pc:docMk/>
            <pc:sldMk cId="0" sldId="269"/>
            <ac:spMk id="134" creationId="{00000000-0000-0000-0000-000000000000}"/>
          </ac:spMkLst>
        </pc:spChg>
      </pc:sldChg>
      <pc:sldChg chg="delSp modSp add del mod modNotes">
        <pc:chgData name="Ashrita Hegde" userId="2c2d225679978b9e" providerId="LiveId" clId="{28DD36A6-0967-436F-93E9-3F2AD7736D59}" dt="2025-07-23T12:17:21.767" v="21" actId="47"/>
        <pc:sldMkLst>
          <pc:docMk/>
          <pc:sldMk cId="0" sldId="270"/>
        </pc:sldMkLst>
        <pc:spChg chg="del">
          <ac:chgData name="Ashrita Hegde" userId="2c2d225679978b9e" providerId="LiveId" clId="{28DD36A6-0967-436F-93E9-3F2AD7736D59}" dt="2025-07-23T12:13:57.534" v="12" actId="478"/>
          <ac:spMkLst>
            <pc:docMk/>
            <pc:sldMk cId="0" sldId="270"/>
            <ac:spMk id="69" creationId="{00000000-0000-0000-0000-000000000000}"/>
          </ac:spMkLst>
        </pc:spChg>
        <pc:spChg chg="del">
          <ac:chgData name="Ashrita Hegde" userId="2c2d225679978b9e" providerId="LiveId" clId="{28DD36A6-0967-436F-93E9-3F2AD7736D59}" dt="2025-07-23T12:14:35.927" v="15" actId="21"/>
          <ac:spMkLst>
            <pc:docMk/>
            <pc:sldMk cId="0" sldId="270"/>
            <ac:spMk id="70" creationId="{00000000-0000-0000-0000-000000000000}"/>
          </ac:spMkLst>
        </pc:spChg>
        <pc:spChg chg="mod">
          <ac:chgData name="Ashrita Hegde" userId="2c2d225679978b9e" providerId="LiveId" clId="{28DD36A6-0967-436F-93E9-3F2AD7736D59}" dt="2025-07-23T12:15:15.098" v="18" actId="1076"/>
          <ac:spMkLst>
            <pc:docMk/>
            <pc:sldMk cId="0" sldId="270"/>
            <ac:spMk id="74" creationId="{00000000-0000-0000-0000-000000000000}"/>
          </ac:spMkLst>
        </pc:spChg>
        <pc:spChg chg="del">
          <ac:chgData name="Ashrita Hegde" userId="2c2d225679978b9e" providerId="LiveId" clId="{28DD36A6-0967-436F-93E9-3F2AD7736D59}" dt="2025-07-23T12:14:42.928" v="17" actId="478"/>
          <ac:spMkLst>
            <pc:docMk/>
            <pc:sldMk cId="0" sldId="270"/>
            <ac:spMk id="87" creationId="{00000000-0000-0000-0000-000000000000}"/>
          </ac:spMkLst>
        </pc:spChg>
        <pc:graphicFrameChg chg="del mod">
          <ac:chgData name="Ashrita Hegde" userId="2c2d225679978b9e" providerId="LiveId" clId="{28DD36A6-0967-436F-93E9-3F2AD7736D59}" dt="2025-07-23T12:14:39.246" v="16" actId="21"/>
          <ac:graphicFrameMkLst>
            <pc:docMk/>
            <pc:sldMk cId="0" sldId="270"/>
            <ac:graphicFrameMk id="73" creationId="{00000000-0000-0000-0000-000000000000}"/>
          </ac:graphicFrameMkLst>
        </pc:graphicFrameChg>
        <pc:picChg chg="del">
          <ac:chgData name="Ashrita Hegde" userId="2c2d225679978b9e" providerId="LiveId" clId="{28DD36A6-0967-436F-93E9-3F2AD7736D59}" dt="2025-07-23T12:13:58.715" v="13" actId="478"/>
          <ac:picMkLst>
            <pc:docMk/>
            <pc:sldMk cId="0" sldId="270"/>
            <ac:picMk id="68" creationId="{00000000-0000-0000-0000-000000000000}"/>
          </ac:picMkLst>
        </pc:picChg>
      </pc:sldChg>
      <pc:sldMasterChg chg="addSp modSp mod delSldLayout modSldLayout">
        <pc:chgData name="Ashrita Hegde" userId="2c2d225679978b9e" providerId="LiveId" clId="{28DD36A6-0967-436F-93E9-3F2AD7736D59}" dt="2025-07-23T15:09:38.136" v="188" actId="14100"/>
        <pc:sldMasterMkLst>
          <pc:docMk/>
          <pc:sldMasterMk cId="0" sldId="2147483659"/>
        </pc:sldMasterMkLst>
        <pc:spChg chg="add mod">
          <ac:chgData name="Ashrita Hegde" userId="2c2d225679978b9e" providerId="LiveId" clId="{28DD36A6-0967-436F-93E9-3F2AD7736D59}" dt="2025-07-23T15:09:38.136" v="188" actId="14100"/>
          <ac:spMkLst>
            <pc:docMk/>
            <pc:sldMasterMk cId="0" sldId="2147483659"/>
            <ac:spMk id="2" creationId="{CE402128-686D-1BA8-227A-1873F2F30501}"/>
          </ac:spMkLst>
        </pc:spChg>
        <pc:sldLayoutChg chg="addSp delSp modSp">
          <pc:chgData name="Ashrita Hegde" userId="2c2d225679978b9e" providerId="LiveId" clId="{28DD36A6-0967-436F-93E9-3F2AD7736D59}" dt="2025-07-23T12:43:21.491" v="47"/>
          <pc:sldLayoutMkLst>
            <pc:docMk/>
            <pc:sldMasterMk cId="0" sldId="2147483659"/>
            <pc:sldLayoutMk cId="0" sldId="2147483648"/>
          </pc:sldLayoutMkLst>
          <pc:spChg chg="add mod">
            <ac:chgData name="Ashrita Hegde" userId="2c2d225679978b9e" providerId="LiveId" clId="{28DD36A6-0967-436F-93E9-3F2AD7736D59}" dt="2025-07-23T12:43:21.491" v="47"/>
            <ac:spMkLst>
              <pc:docMk/>
              <pc:sldMasterMk cId="0" sldId="2147483659"/>
              <pc:sldLayoutMk cId="0" sldId="2147483648"/>
              <ac:spMk id="2" creationId="{A4F7327D-506F-D7CC-0676-953EE7F19FD7}"/>
            </ac:spMkLst>
          </pc:spChg>
          <pc:spChg chg="del">
            <ac:chgData name="Ashrita Hegde" userId="2c2d225679978b9e" providerId="LiveId" clId="{28DD36A6-0967-436F-93E9-3F2AD7736D59}" dt="2025-07-23T12:43:20.809" v="35"/>
            <ac:spMkLst>
              <pc:docMk/>
              <pc:sldMasterMk cId="0" sldId="2147483659"/>
              <pc:sldLayoutMk cId="0" sldId="2147483648"/>
              <ac:spMk id="10" creationId="{00000000-0000-0000-0000-000000000000}"/>
            </ac:spMkLst>
          </pc:spChg>
        </pc:sldLayoutChg>
        <pc:sldLayoutChg chg="del">
          <pc:chgData name="Ashrita Hegde" userId="2c2d225679978b9e" providerId="LiveId" clId="{28DD36A6-0967-436F-93E9-3F2AD7736D59}" dt="2025-07-23T12:17:21.767" v="21" actId="47"/>
          <pc:sldLayoutMkLst>
            <pc:docMk/>
            <pc:sldMasterMk cId="0" sldId="2147483659"/>
            <pc:sldLayoutMk cId="3878471772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42f4a1ad83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42f4a1ad83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42f4a1ad83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42f4a1ad83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42f4a1ad83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42f4a1ad83_0_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42f4a1ad83_0_2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42f4a1ad83_0_2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42f4a1ad83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42f4a1ad83_0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42f4a1ad8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42f4a1ad8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42f4a1ad8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42f4a1ad8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42f4a1ad8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42f4a1ad8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42f4a1ad83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42f4a1ad83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42f4a1ad83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42f4a1ad83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2f4a1ad83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42f4a1ad83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42f4a1ad83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42f4a1ad83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42f4a1ad83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42f4a1ad83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F7327D-506F-D7CC-0676-953EE7F1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altruistaccelerator.org/wp-content/uploads/2025/07/Terms-of-Use_AIS-Tools-and-Resources.pdf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402128-686D-1BA8-227A-1873F2F30501}"/>
              </a:ext>
            </a:extLst>
          </p:cNvPr>
          <p:cNvSpPr txBox="1"/>
          <p:nvPr userDrawn="1"/>
        </p:nvSpPr>
        <p:spPr>
          <a:xfrm>
            <a:off x="238897" y="4568875"/>
            <a:ext cx="3624649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endParaRPr lang="en-US" sz="1000" b="1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13"/>
              </a:rPr>
              <a:t>Terms of Service</a:t>
            </a:r>
            <a:r>
              <a:rPr lang="en-US" sz="1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lvl="0"/>
            <a:r>
              <a:rPr lang="en-US"/>
              <a:t>Org Name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/>
            <a:r>
              <a:rPr lang="en-US"/>
              <a:t>mission &amp; vision</a:t>
            </a: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70256" y="4507185"/>
            <a:ext cx="1390650" cy="49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839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</a:t>
            </a:r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subTitle" idx="1"/>
          </p:nvPr>
        </p:nvSpPr>
        <p:spPr>
          <a:xfrm>
            <a:off x="311700" y="1583975"/>
            <a:ext cx="8520600" cy="324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dirty="0"/>
              <a:t>Risk 1; monitoring &amp; management strategy</a:t>
            </a:r>
            <a:endParaRPr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dirty="0"/>
              <a:t>Risk 2; monitoring &amp; management strategy</a:t>
            </a:r>
            <a:endParaRPr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dirty="0"/>
              <a:t>Risk 3; monitoring &amp; management strategy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839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Org</a:t>
            </a:r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subTitle" idx="1"/>
          </p:nvPr>
        </p:nvSpPr>
        <p:spPr>
          <a:xfrm>
            <a:off x="311700" y="1583975"/>
            <a:ext cx="8520600" cy="324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(org chart projection)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839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Financials</a:t>
            </a:r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subTitle" idx="1"/>
          </p:nvPr>
        </p:nvSpPr>
        <p:spPr>
          <a:xfrm>
            <a:off x="311700" y="1583975"/>
            <a:ext cx="8520600" cy="324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(rolled-up projection)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839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Leadership</a:t>
            </a:r>
            <a:endParaRPr/>
          </a:p>
        </p:txBody>
      </p:sp>
      <p:sp>
        <p:nvSpPr>
          <p:cNvPr id="128" name="Google Shape;128;p25"/>
          <p:cNvSpPr txBox="1">
            <a:spLocks noGrp="1"/>
          </p:cNvSpPr>
          <p:nvPr>
            <p:ph type="subTitle" idx="1"/>
          </p:nvPr>
        </p:nvSpPr>
        <p:spPr>
          <a:xfrm>
            <a:off x="311700" y="1583975"/>
            <a:ext cx="8520600" cy="324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Board &amp; Exec Team bios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170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Partner With US</a:t>
            </a:r>
            <a:endParaRPr/>
          </a:p>
        </p:txBody>
      </p:sp>
      <p:sp>
        <p:nvSpPr>
          <p:cNvPr id="134" name="Google Shape;134;p26"/>
          <p:cNvSpPr txBox="1">
            <a:spLocks noGrp="1"/>
          </p:cNvSpPr>
          <p:nvPr>
            <p:ph type="subTitle" idx="1"/>
          </p:nvPr>
        </p:nvSpPr>
        <p:spPr>
          <a:xfrm>
            <a:off x="311700" y="3174425"/>
            <a:ext cx="8520600" cy="165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action you want your viewer to take? (read full plan; meet board &amp; team; meet beneficiaries; site visit; events, consider investing; consider partnership)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we are solving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311700" y="1537175"/>
            <a:ext cx="8520600" cy="208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measure with concise quantitative statistics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lvl="0"/>
            <a:r>
              <a:rPr lang="en-US"/>
              <a:t>What success looks like</a:t>
            </a:r>
          </a:p>
        </p:txBody>
      </p:sp>
      <p:sp>
        <p:nvSpPr>
          <p:cNvPr id="68" name="Google Shape;68;p1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/>
            <a:r>
              <a:rPr lang="en-US"/>
              <a:t>social, economic, environmental &amp; moral benefit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subTitle" idx="1"/>
          </p:nvPr>
        </p:nvSpPr>
        <p:spPr>
          <a:xfrm>
            <a:off x="311700" y="1537175"/>
            <a:ext cx="8520600" cy="208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BHAG: 5-10 year target toward the vision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74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Value Proposition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ubTitle" idx="1"/>
          </p:nvPr>
        </p:nvSpPr>
        <p:spPr>
          <a:xfrm>
            <a:off x="311700" y="1485275"/>
            <a:ext cx="8520600" cy="259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we are the best to solve it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market analysis; features comparison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839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Strategy</a:t>
            </a: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ubTitle" idx="1"/>
          </p:nvPr>
        </p:nvSpPr>
        <p:spPr>
          <a:xfrm>
            <a:off x="311700" y="1583975"/>
            <a:ext cx="8520600" cy="324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component 1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component 2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component 3 (3 pieces is ideal)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component 4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component 5 (5 pieces max)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839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Milestones</a:t>
            </a:r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subTitle" idx="1"/>
          </p:nvPr>
        </p:nvSpPr>
        <p:spPr>
          <a:xfrm>
            <a:off x="311700" y="1583975"/>
            <a:ext cx="8520600" cy="324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Milestone 1 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Milestone 2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Milestone 3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839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KPIs</a:t>
            </a:r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ubTitle" idx="1"/>
          </p:nvPr>
        </p:nvSpPr>
        <p:spPr>
          <a:xfrm>
            <a:off x="311700" y="1583975"/>
            <a:ext cx="8520600" cy="324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Lag 1 (associated lead) 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Lag 2 (associated lead)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Lag 3 (associated lead)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839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Revenue</a:t>
            </a:r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subTitle" idx="1"/>
          </p:nvPr>
        </p:nvSpPr>
        <p:spPr>
          <a:xfrm>
            <a:off x="311700" y="1583975"/>
            <a:ext cx="8520600" cy="324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Individuals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Foundations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Corporations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Gov’t Agencies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Earned Income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Impact Capital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On-screen Show (16:9)</PresentationFormat>
  <Paragraphs>44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Simple Light</vt:lpstr>
      <vt:lpstr>Org Name</vt:lpstr>
      <vt:lpstr>Problem we are solving</vt:lpstr>
      <vt:lpstr>What success looks like</vt:lpstr>
      <vt:lpstr>Goal</vt:lpstr>
      <vt:lpstr>Value Proposition</vt:lpstr>
      <vt:lpstr>Strategy</vt:lpstr>
      <vt:lpstr>Milestones</vt:lpstr>
      <vt:lpstr>KPIs</vt:lpstr>
      <vt:lpstr>Revenue</vt:lpstr>
      <vt:lpstr>Risk</vt:lpstr>
      <vt:lpstr>Org</vt:lpstr>
      <vt:lpstr>Financials</vt:lpstr>
      <vt:lpstr>Leadership</vt:lpstr>
      <vt:lpstr>Partner With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Ashrita Hegde</cp:lastModifiedBy>
  <cp:revision>1</cp:revision>
  <dcterms:modified xsi:type="dcterms:W3CDTF">2025-07-23T15:09:43Z</dcterms:modified>
</cp:coreProperties>
</file>