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Quattrocento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QuattrocentoSans-boldItalic.fntdata"/><Relationship Id="rId10" Type="http://schemas.openxmlformats.org/officeDocument/2006/relationships/font" Target="fonts/QuattrocentoSans-italic.fntdata"/><Relationship Id="rId9" Type="http://schemas.openxmlformats.org/officeDocument/2006/relationships/font" Target="fonts/Quattrocento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Quattrocento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79fc46be23_0_3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279fc46be23_0_3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g279fc46be23_0_35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28625" y="516034"/>
            <a:ext cx="82869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Quattrocento Sans"/>
              <a:buNone/>
              <a:defRPr b="1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28625" y="1228726"/>
            <a:ext cx="8286900" cy="33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9" name="Google Shape;59;p14"/>
          <p:cNvSpPr/>
          <p:nvPr/>
        </p:nvSpPr>
        <p:spPr>
          <a:xfrm>
            <a:off x="0" y="4852248"/>
            <a:ext cx="9144000" cy="291300"/>
          </a:xfrm>
          <a:prstGeom prst="rect">
            <a:avLst/>
          </a:prstGeom>
          <a:solidFill>
            <a:srgbClr val="003E58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3810000" y="4852248"/>
            <a:ext cx="1524000" cy="29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4514750" y="203373"/>
            <a:ext cx="114600" cy="11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4298521" y="216984"/>
            <a:ext cx="78300" cy="78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4767290" y="216984"/>
            <a:ext cx="78300" cy="78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4" name="Google Shape;64;p14"/>
          <p:cNvSpPr txBox="1"/>
          <p:nvPr>
            <p:ph idx="11" type="ftr"/>
          </p:nvPr>
        </p:nvSpPr>
        <p:spPr>
          <a:xfrm>
            <a:off x="428625" y="4869656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7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8608374" y="4954640"/>
            <a:ext cx="1071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 b="5284" l="1188" r="2221" t="6926"/>
          <a:stretch/>
        </p:blipFill>
        <p:spPr>
          <a:xfrm>
            <a:off x="4119505" y="4904185"/>
            <a:ext cx="904991" cy="197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270">
          <p15:clr>
            <a:srgbClr val="FBAE40"/>
          </p15:clr>
        </p15:guide>
        <p15:guide id="2" pos="549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Quattrocento Sans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0" name="Google Shape;70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Quattrocento Sans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6" name="Google Shape;76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1" name="Google Shape;91;p18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Quattrocento Sans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7" name="Google Shape;107;p2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8" name="Google Shape;108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Quattrocento Sans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1" name="Google Shape;121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7" name="Google Shape;127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Quattrocento Sans"/>
              <a:buNone/>
              <a:defRPr b="1" i="0" sz="2100" u="none" cap="none" strike="noStrik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04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2984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28575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28575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344600" y="547356"/>
            <a:ext cx="8286900" cy="7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700"/>
              <a:buFont typeface="Quattrocento Sans"/>
              <a:buNone/>
            </a:pPr>
            <a:r>
              <a:rPr lang="en" sz="1900"/>
              <a:t>Data CQI</a:t>
            </a:r>
            <a:endParaRPr b="0" i="1" sz="1500"/>
          </a:p>
        </p:txBody>
      </p:sp>
      <p:sp>
        <p:nvSpPr>
          <p:cNvPr id="136" name="Google Shape;136;p25"/>
          <p:cNvSpPr/>
          <p:nvPr/>
        </p:nvSpPr>
        <p:spPr>
          <a:xfrm>
            <a:off x="3286128" y="1491676"/>
            <a:ext cx="2659200" cy="2637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37" name="Google Shape;137;p25"/>
          <p:cNvGrpSpPr/>
          <p:nvPr/>
        </p:nvGrpSpPr>
        <p:grpSpPr>
          <a:xfrm>
            <a:off x="4182436" y="1174993"/>
            <a:ext cx="809325" cy="822166"/>
            <a:chOff x="5556445" y="1508121"/>
            <a:chExt cx="1079100" cy="1079100"/>
          </a:xfrm>
        </p:grpSpPr>
        <p:sp>
          <p:nvSpPr>
            <p:cNvPr id="138" name="Google Shape;138;p25"/>
            <p:cNvSpPr/>
            <p:nvPr/>
          </p:nvSpPr>
          <p:spPr>
            <a:xfrm>
              <a:off x="5556445" y="1508121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39" name="Google Shape;139;p25"/>
            <p:cNvSpPr/>
            <p:nvPr/>
          </p:nvSpPr>
          <p:spPr>
            <a:xfrm>
              <a:off x="5628610" y="1881806"/>
              <a:ext cx="934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1. </a:t>
              </a:r>
              <a:r>
                <a:rPr b="1" i="0" lang="en" sz="1100" u="none" cap="none" strike="noStrik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Assess</a:t>
              </a:r>
              <a:endParaRPr b="1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0" name="Google Shape;140;p25"/>
          <p:cNvGrpSpPr/>
          <p:nvPr/>
        </p:nvGrpSpPr>
        <p:grpSpPr>
          <a:xfrm>
            <a:off x="4185745" y="3682719"/>
            <a:ext cx="809325" cy="822166"/>
            <a:chOff x="5556395" y="4660517"/>
            <a:chExt cx="1079100" cy="1079100"/>
          </a:xfrm>
        </p:grpSpPr>
        <p:sp>
          <p:nvSpPr>
            <p:cNvPr id="141" name="Google Shape;141;p25"/>
            <p:cNvSpPr/>
            <p:nvPr/>
          </p:nvSpPr>
          <p:spPr>
            <a:xfrm>
              <a:off x="5556395" y="4660517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2" name="Google Shape;142;p25"/>
            <p:cNvSpPr/>
            <p:nvPr/>
          </p:nvSpPr>
          <p:spPr>
            <a:xfrm>
              <a:off x="5709090" y="5118750"/>
              <a:ext cx="76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4. Test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5"/>
          <p:cNvGrpSpPr/>
          <p:nvPr/>
        </p:nvGrpSpPr>
        <p:grpSpPr>
          <a:xfrm>
            <a:off x="3091823" y="1819501"/>
            <a:ext cx="809325" cy="822166"/>
            <a:chOff x="4216832" y="3315472"/>
            <a:chExt cx="1079100" cy="1079100"/>
          </a:xfrm>
        </p:grpSpPr>
        <p:sp>
          <p:nvSpPr>
            <p:cNvPr id="144" name="Google Shape;144;p25"/>
            <p:cNvSpPr/>
            <p:nvPr/>
          </p:nvSpPr>
          <p:spPr>
            <a:xfrm>
              <a:off x="4216832" y="3315472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5" name="Google Shape;145;p25"/>
            <p:cNvSpPr/>
            <p:nvPr/>
          </p:nvSpPr>
          <p:spPr>
            <a:xfrm>
              <a:off x="4324439" y="3639857"/>
              <a:ext cx="864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6. Improve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6" name="Google Shape;146;p25"/>
          <p:cNvGrpSpPr/>
          <p:nvPr/>
        </p:nvGrpSpPr>
        <p:grpSpPr>
          <a:xfrm>
            <a:off x="5273967" y="3084962"/>
            <a:ext cx="809325" cy="822166"/>
            <a:chOff x="6895958" y="3315472"/>
            <a:chExt cx="1079100" cy="1079100"/>
          </a:xfrm>
        </p:grpSpPr>
        <p:sp>
          <p:nvSpPr>
            <p:cNvPr id="147" name="Google Shape;147;p25"/>
            <p:cNvSpPr/>
            <p:nvPr/>
          </p:nvSpPr>
          <p:spPr>
            <a:xfrm>
              <a:off x="6895958" y="3315472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8" name="Google Shape;148;p25"/>
            <p:cNvSpPr/>
            <p:nvPr/>
          </p:nvSpPr>
          <p:spPr>
            <a:xfrm>
              <a:off x="7062304" y="3739557"/>
              <a:ext cx="746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3. </a:t>
              </a:r>
              <a:r>
                <a:rPr b="1" i="0" lang="en" sz="1100" u="none" cap="none" strike="noStrik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Plan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5"/>
          <p:cNvGrpSpPr/>
          <p:nvPr/>
        </p:nvGrpSpPr>
        <p:grpSpPr>
          <a:xfrm>
            <a:off x="6396355" y="1078021"/>
            <a:ext cx="2001771" cy="754464"/>
            <a:chOff x="8518850" y="1543885"/>
            <a:chExt cx="2669028" cy="990240"/>
          </a:xfrm>
        </p:grpSpPr>
        <p:sp>
          <p:nvSpPr>
            <p:cNvPr id="150" name="Google Shape;150;p25"/>
            <p:cNvSpPr/>
            <p:nvPr/>
          </p:nvSpPr>
          <p:spPr>
            <a:xfrm>
              <a:off x="8518850" y="1561225"/>
              <a:ext cx="82500" cy="972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51" name="Google Shape;151;p25"/>
            <p:cNvGrpSpPr/>
            <p:nvPr/>
          </p:nvGrpSpPr>
          <p:grpSpPr>
            <a:xfrm>
              <a:off x="8625111" y="1543885"/>
              <a:ext cx="2562767" cy="962115"/>
              <a:chOff x="976103" y="1859834"/>
              <a:chExt cx="2443756" cy="962115"/>
            </a:xfrm>
          </p:grpSpPr>
          <p:sp>
            <p:nvSpPr>
              <p:cNvPr id="152" name="Google Shape;152;p25"/>
              <p:cNvSpPr/>
              <p:nvPr/>
            </p:nvSpPr>
            <p:spPr>
              <a:xfrm>
                <a:off x="1234959" y="2606550"/>
                <a:ext cx="218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Confront brutal reality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25"/>
              <p:cNvSpPr/>
              <p:nvPr/>
            </p:nvSpPr>
            <p:spPr>
              <a:xfrm>
                <a:off x="1230599" y="2251999"/>
                <a:ext cx="218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Data capability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54" name="Google Shape;154;p25"/>
              <p:cNvCxnSpPr/>
              <p:nvPr/>
            </p:nvCxnSpPr>
            <p:spPr>
              <a:xfrm>
                <a:off x="1047646" y="2530174"/>
                <a:ext cx="2333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55" name="Google Shape;155;p25"/>
              <p:cNvSpPr txBox="1"/>
              <p:nvPr/>
            </p:nvSpPr>
            <p:spPr>
              <a:xfrm>
                <a:off x="976103" y="1859834"/>
                <a:ext cx="2359200" cy="3504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rmAutofit/>
              </a:bodyPr>
              <a:lstStyle/>
              <a:p>
                <a:pPr indent="0" lvl="0" marL="6350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b="1" i="0" lang="en" sz="1100" u="none" cap="none" strike="noStrik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1. </a:t>
                </a:r>
                <a:r>
                  <a:rPr b="1" lang="en" sz="1100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Assess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56" name="Google Shape;156;p25"/>
          <p:cNvGrpSpPr/>
          <p:nvPr/>
        </p:nvGrpSpPr>
        <p:grpSpPr>
          <a:xfrm>
            <a:off x="6396777" y="2350434"/>
            <a:ext cx="1919340" cy="739424"/>
            <a:chOff x="8519413" y="3213938"/>
            <a:chExt cx="2559121" cy="970500"/>
          </a:xfrm>
        </p:grpSpPr>
        <p:sp>
          <p:nvSpPr>
            <p:cNvPr id="157" name="Google Shape;157;p25"/>
            <p:cNvSpPr/>
            <p:nvPr/>
          </p:nvSpPr>
          <p:spPr>
            <a:xfrm>
              <a:off x="8519413" y="3213938"/>
              <a:ext cx="82500" cy="970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58" name="Google Shape;158;p25"/>
            <p:cNvGrpSpPr/>
            <p:nvPr/>
          </p:nvGrpSpPr>
          <p:grpSpPr>
            <a:xfrm>
              <a:off x="8620166" y="3223064"/>
              <a:ext cx="2458367" cy="961057"/>
              <a:chOff x="8698232" y="1869609"/>
              <a:chExt cx="2432101" cy="961057"/>
            </a:xfrm>
          </p:grpSpPr>
          <p:sp>
            <p:nvSpPr>
              <p:cNvPr id="159" name="Google Shape;159;p25"/>
              <p:cNvSpPr/>
              <p:nvPr/>
            </p:nvSpPr>
            <p:spPr>
              <a:xfrm>
                <a:off x="8946033" y="2615266"/>
                <a:ext cx="2184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25"/>
              <p:cNvSpPr/>
              <p:nvPr/>
            </p:nvSpPr>
            <p:spPr>
              <a:xfrm>
                <a:off x="8946034" y="2236665"/>
                <a:ext cx="206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Board &amp; Staff -&gt; KPIs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61" name="Google Shape;161;p25"/>
              <p:cNvCxnSpPr/>
              <p:nvPr/>
            </p:nvCxnSpPr>
            <p:spPr>
              <a:xfrm>
                <a:off x="8738238" y="2528909"/>
                <a:ext cx="2333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62" name="Google Shape;162;p25"/>
              <p:cNvSpPr txBox="1"/>
              <p:nvPr/>
            </p:nvSpPr>
            <p:spPr>
              <a:xfrm>
                <a:off x="8698232" y="1869609"/>
                <a:ext cx="2415600" cy="2901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rmAutofit/>
              </a:bodyPr>
              <a:lstStyle/>
              <a:p>
                <a:pPr indent="0" lvl="0" marL="6350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b="1" i="0" lang="en" sz="1100" u="none" cap="none" strike="noStrik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2. </a:t>
                </a:r>
                <a:r>
                  <a:rPr b="1" lang="en" sz="1100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Align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63" name="Google Shape;163;p25"/>
          <p:cNvGrpSpPr/>
          <p:nvPr/>
        </p:nvGrpSpPr>
        <p:grpSpPr>
          <a:xfrm>
            <a:off x="3979159" y="2198859"/>
            <a:ext cx="1215906" cy="1138202"/>
            <a:chOff x="8690580" y="2983630"/>
            <a:chExt cx="1403400" cy="1312200"/>
          </a:xfrm>
        </p:grpSpPr>
        <p:sp>
          <p:nvSpPr>
            <p:cNvPr id="164" name="Google Shape;164;p25"/>
            <p:cNvSpPr/>
            <p:nvPr/>
          </p:nvSpPr>
          <p:spPr>
            <a:xfrm>
              <a:off x="8690580" y="2983630"/>
              <a:ext cx="1403400" cy="13122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65" name="Google Shape;165;p25"/>
            <p:cNvSpPr txBox="1"/>
            <p:nvPr/>
          </p:nvSpPr>
          <p:spPr>
            <a:xfrm>
              <a:off x="8722030" y="3169045"/>
              <a:ext cx="13488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E58"/>
                </a:buClr>
                <a:buSzPts val="900"/>
                <a:buFont typeface="Quattrocento Sans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 7. Lead:</a:t>
              </a:r>
              <a:b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</a:b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Act Urgently &amp; With Discipline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6" name="Google Shape;166;p25"/>
          <p:cNvGrpSpPr/>
          <p:nvPr/>
        </p:nvGrpSpPr>
        <p:grpSpPr>
          <a:xfrm>
            <a:off x="5353476" y="1773515"/>
            <a:ext cx="809325" cy="822166"/>
            <a:chOff x="6945383" y="2149284"/>
            <a:chExt cx="1079100" cy="1079100"/>
          </a:xfrm>
        </p:grpSpPr>
        <p:sp>
          <p:nvSpPr>
            <p:cNvPr id="167" name="Google Shape;167;p25"/>
            <p:cNvSpPr/>
            <p:nvPr/>
          </p:nvSpPr>
          <p:spPr>
            <a:xfrm>
              <a:off x="6945383" y="2149284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68" name="Google Shape;168;p25"/>
            <p:cNvSpPr/>
            <p:nvPr/>
          </p:nvSpPr>
          <p:spPr>
            <a:xfrm>
              <a:off x="7017560" y="2581131"/>
              <a:ext cx="934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2. </a:t>
              </a:r>
              <a:r>
                <a:rPr b="1" i="0" lang="en" sz="1100" u="none" cap="none" strike="noStrik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</a:t>
              </a: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lign</a:t>
              </a:r>
              <a:endParaRPr b="1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9" name="Google Shape;169;p25"/>
          <p:cNvGrpSpPr/>
          <p:nvPr/>
        </p:nvGrpSpPr>
        <p:grpSpPr>
          <a:xfrm>
            <a:off x="3114638" y="3085005"/>
            <a:ext cx="809325" cy="822166"/>
            <a:chOff x="8940283" y="2889459"/>
            <a:chExt cx="1079100" cy="1079100"/>
          </a:xfrm>
        </p:grpSpPr>
        <p:sp>
          <p:nvSpPr>
            <p:cNvPr id="170" name="Google Shape;170;p25"/>
            <p:cNvSpPr/>
            <p:nvPr/>
          </p:nvSpPr>
          <p:spPr>
            <a:xfrm>
              <a:off x="8940283" y="2889459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71" name="Google Shape;171;p25"/>
            <p:cNvSpPr/>
            <p:nvPr/>
          </p:nvSpPr>
          <p:spPr>
            <a:xfrm>
              <a:off x="9012464" y="3244163"/>
              <a:ext cx="934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5. Implement</a:t>
              </a:r>
              <a:endParaRPr b="1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2" name="Google Shape;172;p25"/>
          <p:cNvGrpSpPr/>
          <p:nvPr/>
        </p:nvGrpSpPr>
        <p:grpSpPr>
          <a:xfrm>
            <a:off x="882262" y="2351041"/>
            <a:ext cx="1970605" cy="740960"/>
            <a:chOff x="1166726" y="3214735"/>
            <a:chExt cx="2627474" cy="972515"/>
          </a:xfrm>
        </p:grpSpPr>
        <p:sp>
          <p:nvSpPr>
            <p:cNvPr id="173" name="Google Shape;173;p25"/>
            <p:cNvSpPr/>
            <p:nvPr/>
          </p:nvSpPr>
          <p:spPr>
            <a:xfrm>
              <a:off x="3711700" y="3217013"/>
              <a:ext cx="82500" cy="955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74" name="Google Shape;174;p25"/>
            <p:cNvGrpSpPr/>
            <p:nvPr/>
          </p:nvGrpSpPr>
          <p:grpSpPr>
            <a:xfrm>
              <a:off x="1166726" y="3214735"/>
              <a:ext cx="2544792" cy="972515"/>
              <a:chOff x="1041496" y="1823934"/>
              <a:chExt cx="2426616" cy="972515"/>
            </a:xfrm>
          </p:grpSpPr>
          <p:sp>
            <p:nvSpPr>
              <p:cNvPr id="175" name="Google Shape;175;p25"/>
              <p:cNvSpPr/>
              <p:nvPr/>
            </p:nvSpPr>
            <p:spPr>
              <a:xfrm>
                <a:off x="1281124" y="2581050"/>
                <a:ext cx="1959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Follow the Plan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25"/>
              <p:cNvSpPr/>
              <p:nvPr/>
            </p:nvSpPr>
            <p:spPr>
              <a:xfrm>
                <a:off x="1283212" y="2252987"/>
                <a:ext cx="218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Pick your platform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77" name="Google Shape;177;p25"/>
              <p:cNvCxnSpPr/>
              <p:nvPr/>
            </p:nvCxnSpPr>
            <p:spPr>
              <a:xfrm>
                <a:off x="1041496" y="2530174"/>
                <a:ext cx="2333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78" name="Google Shape;178;p25"/>
              <p:cNvSpPr txBox="1"/>
              <p:nvPr/>
            </p:nvSpPr>
            <p:spPr>
              <a:xfrm>
                <a:off x="1062412" y="1823934"/>
                <a:ext cx="2359200" cy="3504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rmAutofit/>
              </a:bodyPr>
              <a:lstStyle/>
              <a:p>
                <a:pPr indent="0" lvl="0" marL="6350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b="1" lang="en" sz="1100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5</a:t>
                </a:r>
                <a:r>
                  <a:rPr b="1" i="0" lang="en" sz="1100" u="none" cap="none" strike="noStrik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. </a:t>
                </a:r>
                <a:r>
                  <a:rPr b="1" lang="en" sz="1100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Implement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cxnSp>
        <p:nvCxnSpPr>
          <p:cNvPr id="179" name="Google Shape;179;p25"/>
          <p:cNvCxnSpPr/>
          <p:nvPr/>
        </p:nvCxnSpPr>
        <p:spPr>
          <a:xfrm>
            <a:off x="875894" y="1596649"/>
            <a:ext cx="18660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0" name="Google Shape;180;p25"/>
          <p:cNvSpPr/>
          <p:nvPr/>
        </p:nvSpPr>
        <p:spPr>
          <a:xfrm>
            <a:off x="1081048" y="1373492"/>
            <a:ext cx="1465800" cy="1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Barrier resolution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5"/>
          <p:cNvSpPr/>
          <p:nvPr/>
        </p:nvSpPr>
        <p:spPr>
          <a:xfrm>
            <a:off x="1081050" y="1641296"/>
            <a:ext cx="1574400" cy="1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Staff habits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2" name="Google Shape;182;p25"/>
          <p:cNvGrpSpPr/>
          <p:nvPr/>
        </p:nvGrpSpPr>
        <p:grpSpPr>
          <a:xfrm>
            <a:off x="899177" y="1090886"/>
            <a:ext cx="1953691" cy="728627"/>
            <a:chOff x="1189279" y="1560771"/>
            <a:chExt cx="2604921" cy="956329"/>
          </a:xfrm>
        </p:grpSpPr>
        <p:sp>
          <p:nvSpPr>
            <p:cNvPr id="183" name="Google Shape;183;p25"/>
            <p:cNvSpPr txBox="1"/>
            <p:nvPr/>
          </p:nvSpPr>
          <p:spPr>
            <a:xfrm>
              <a:off x="1189279" y="1560771"/>
              <a:ext cx="2487900" cy="3183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635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E58"/>
                </a:buClr>
                <a:buSzPts val="900"/>
                <a:buFont typeface="Quattrocento Sans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r>
                <a:rPr b="1" i="0" lang="en" sz="1100" u="none" cap="none" strike="noStrik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. </a:t>
              </a: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Improve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5"/>
            <p:cNvSpPr/>
            <p:nvPr/>
          </p:nvSpPr>
          <p:spPr>
            <a:xfrm>
              <a:off x="3711700" y="1561600"/>
              <a:ext cx="82500" cy="955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185" name="Google Shape;185;p25"/>
          <p:cNvCxnSpPr/>
          <p:nvPr/>
        </p:nvCxnSpPr>
        <p:spPr>
          <a:xfrm>
            <a:off x="928604" y="4129579"/>
            <a:ext cx="18357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6" name="Google Shape;186;p25"/>
          <p:cNvCxnSpPr>
            <a:stCxn id="157" idx="1"/>
            <a:endCxn id="168" idx="3"/>
          </p:cNvCxnSpPr>
          <p:nvPr/>
        </p:nvCxnSpPr>
        <p:spPr>
          <a:xfrm rot="10800000">
            <a:off x="6108777" y="2184646"/>
            <a:ext cx="288000" cy="535500"/>
          </a:xfrm>
          <a:prstGeom prst="bentConnector3">
            <a:avLst>
              <a:gd fmla="val 50012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187" name="Google Shape;187;p25"/>
          <p:cNvGrpSpPr/>
          <p:nvPr/>
        </p:nvGrpSpPr>
        <p:grpSpPr>
          <a:xfrm>
            <a:off x="6388855" y="3583217"/>
            <a:ext cx="1920536" cy="760096"/>
            <a:chOff x="8508850" y="4831975"/>
            <a:chExt cx="2560714" cy="997633"/>
          </a:xfrm>
        </p:grpSpPr>
        <p:grpSp>
          <p:nvGrpSpPr>
            <p:cNvPr id="188" name="Google Shape;188;p25"/>
            <p:cNvGrpSpPr/>
            <p:nvPr/>
          </p:nvGrpSpPr>
          <p:grpSpPr>
            <a:xfrm>
              <a:off x="8628474" y="4840827"/>
              <a:ext cx="2441090" cy="988781"/>
              <a:chOff x="8806475" y="4361214"/>
              <a:chExt cx="2441090" cy="988781"/>
            </a:xfrm>
          </p:grpSpPr>
          <p:sp>
            <p:nvSpPr>
              <p:cNvPr id="189" name="Google Shape;189;p25"/>
              <p:cNvSpPr/>
              <p:nvPr/>
            </p:nvSpPr>
            <p:spPr>
              <a:xfrm>
                <a:off x="9075565" y="4736895"/>
                <a:ext cx="2172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KPI evolution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25"/>
              <p:cNvSpPr/>
              <p:nvPr/>
            </p:nvSpPr>
            <p:spPr>
              <a:xfrm>
                <a:off x="9075582" y="5134595"/>
                <a:ext cx="2099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Dashboard</a:t>
                </a: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 worksheet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91" name="Google Shape;191;p25"/>
              <p:cNvCxnSpPr/>
              <p:nvPr/>
            </p:nvCxnSpPr>
            <p:spPr>
              <a:xfrm>
                <a:off x="8810521" y="5060132"/>
                <a:ext cx="2333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92" name="Google Shape;192;p25"/>
              <p:cNvSpPr txBox="1"/>
              <p:nvPr/>
            </p:nvSpPr>
            <p:spPr>
              <a:xfrm>
                <a:off x="8806475" y="4361214"/>
                <a:ext cx="2382300" cy="3399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6350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b="1" lang="en" sz="1100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3</a:t>
                </a:r>
                <a:r>
                  <a:rPr b="1" i="0" lang="en" sz="1100" u="none" cap="none" strike="noStrik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. </a:t>
                </a:r>
                <a:r>
                  <a:rPr b="1" lang="en" sz="1100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Plan</a:t>
                </a:r>
                <a:endParaRPr b="0" i="0" sz="11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Google Shape;193;p25"/>
            <p:cNvSpPr/>
            <p:nvPr/>
          </p:nvSpPr>
          <p:spPr>
            <a:xfrm>
              <a:off x="8508850" y="4831975"/>
              <a:ext cx="82500" cy="996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194" name="Google Shape;194;p25"/>
          <p:cNvCxnSpPr>
            <a:stCxn id="193" idx="1"/>
            <a:endCxn id="147" idx="6"/>
          </p:cNvCxnSpPr>
          <p:nvPr/>
        </p:nvCxnSpPr>
        <p:spPr>
          <a:xfrm rot="10800000">
            <a:off x="6083155" y="3495957"/>
            <a:ext cx="305700" cy="466800"/>
          </a:xfrm>
          <a:prstGeom prst="bentConnector3">
            <a:avLst>
              <a:gd fmla="val 49989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195" name="Google Shape;195;p25"/>
          <p:cNvGrpSpPr/>
          <p:nvPr/>
        </p:nvGrpSpPr>
        <p:grpSpPr>
          <a:xfrm>
            <a:off x="903626" y="3600721"/>
            <a:ext cx="1963764" cy="751081"/>
            <a:chOff x="1195211" y="4854950"/>
            <a:chExt cx="2618351" cy="985800"/>
          </a:xfrm>
        </p:grpSpPr>
        <p:sp>
          <p:nvSpPr>
            <p:cNvPr id="196" name="Google Shape;196;p25"/>
            <p:cNvSpPr/>
            <p:nvPr/>
          </p:nvSpPr>
          <p:spPr>
            <a:xfrm>
              <a:off x="1424948" y="5625350"/>
              <a:ext cx="229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rgbClr val="3F3F3F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Refinement &amp; validation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5"/>
            <p:cNvSpPr/>
            <p:nvPr/>
          </p:nvSpPr>
          <p:spPr>
            <a:xfrm>
              <a:off x="1430801" y="5271800"/>
              <a:ext cx="229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rgbClr val="3F3F3F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Board Review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5"/>
            <p:cNvSpPr txBox="1"/>
            <p:nvPr/>
          </p:nvSpPr>
          <p:spPr>
            <a:xfrm>
              <a:off x="1195211" y="4859622"/>
              <a:ext cx="2474100" cy="3504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rmAutofit/>
            </a:bodyPr>
            <a:lstStyle/>
            <a:p>
              <a:pPr indent="0" lvl="0" marL="635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E58"/>
                </a:buClr>
                <a:buSzPts val="900"/>
                <a:buFont typeface="Quattrocento Sans"/>
                <a:buNone/>
              </a:pP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4</a:t>
              </a:r>
              <a:r>
                <a:rPr b="1" i="0" lang="en" sz="1100" u="none" cap="none" strike="noStrik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. </a:t>
              </a:r>
              <a:r>
                <a:rPr b="1" lang="en" sz="1100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Test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5"/>
            <p:cNvSpPr/>
            <p:nvPr/>
          </p:nvSpPr>
          <p:spPr>
            <a:xfrm>
              <a:off x="3731062" y="4854950"/>
              <a:ext cx="82500" cy="955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00" name="Google Shape;200;p25"/>
          <p:cNvCxnSpPr>
            <a:stCxn id="184" idx="3"/>
            <a:endCxn id="145" idx="1"/>
          </p:cNvCxnSpPr>
          <p:nvPr/>
        </p:nvCxnSpPr>
        <p:spPr>
          <a:xfrm>
            <a:off x="2852868" y="1455516"/>
            <a:ext cx="319800" cy="693300"/>
          </a:xfrm>
          <a:prstGeom prst="bentConnector3">
            <a:avLst>
              <a:gd fmla="val 49978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1" name="Google Shape;201;p25"/>
          <p:cNvCxnSpPr/>
          <p:nvPr/>
        </p:nvCxnSpPr>
        <p:spPr>
          <a:xfrm rot="10800000">
            <a:off x="4907875" y="1410180"/>
            <a:ext cx="1541100" cy="10200"/>
          </a:xfrm>
          <a:prstGeom prst="bentConnector3">
            <a:avLst>
              <a:gd fmla="val 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2" name="Google Shape;202;p25"/>
          <p:cNvCxnSpPr>
            <a:stCxn id="173" idx="3"/>
            <a:endCxn id="171" idx="1"/>
          </p:cNvCxnSpPr>
          <p:nvPr/>
        </p:nvCxnSpPr>
        <p:spPr>
          <a:xfrm>
            <a:off x="2852868" y="2716775"/>
            <a:ext cx="315900" cy="720600"/>
          </a:xfrm>
          <a:prstGeom prst="bentConnector3">
            <a:avLst>
              <a:gd fmla="val 5000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3" name="Google Shape;203;p25"/>
          <p:cNvCxnSpPr/>
          <p:nvPr/>
        </p:nvCxnSpPr>
        <p:spPr>
          <a:xfrm>
            <a:off x="2852863" y="3950918"/>
            <a:ext cx="1420800" cy="313800"/>
          </a:xfrm>
          <a:prstGeom prst="bentConnector3">
            <a:avLst>
              <a:gd fmla="val 1209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04" name="Google Shape;204;p25"/>
          <p:cNvSpPr/>
          <p:nvPr/>
        </p:nvSpPr>
        <p:spPr>
          <a:xfrm>
            <a:off x="3652578" y="1857470"/>
            <a:ext cx="2156400" cy="2254800"/>
          </a:xfrm>
          <a:prstGeom prst="arc">
            <a:avLst>
              <a:gd fmla="val 2788188" name="adj1"/>
              <a:gd fmla="val 4837181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5" name="Google Shape;205;p25"/>
          <p:cNvSpPr/>
          <p:nvPr/>
        </p:nvSpPr>
        <p:spPr>
          <a:xfrm>
            <a:off x="3700841" y="1625201"/>
            <a:ext cx="2244300" cy="2402100"/>
          </a:xfrm>
          <a:prstGeom prst="arc">
            <a:avLst>
              <a:gd fmla="val 20558279" name="adj1"/>
              <a:gd fmla="val 1325535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6" name="Google Shape;206;p25"/>
          <p:cNvSpPr/>
          <p:nvPr/>
        </p:nvSpPr>
        <p:spPr>
          <a:xfrm>
            <a:off x="3365909" y="1709945"/>
            <a:ext cx="2244300" cy="2402100"/>
          </a:xfrm>
          <a:prstGeom prst="arc">
            <a:avLst>
              <a:gd fmla="val 6145623" name="adj1"/>
              <a:gd fmla="val 8092383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7" name="Google Shape;207;p25"/>
          <p:cNvSpPr/>
          <p:nvPr/>
        </p:nvSpPr>
        <p:spPr>
          <a:xfrm>
            <a:off x="3286128" y="1625201"/>
            <a:ext cx="2192100" cy="2402100"/>
          </a:xfrm>
          <a:prstGeom prst="arc">
            <a:avLst>
              <a:gd fmla="val 9764776" name="adj1"/>
              <a:gd fmla="val 11893849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8" name="Google Shape;208;p25"/>
          <p:cNvSpPr/>
          <p:nvPr/>
        </p:nvSpPr>
        <p:spPr>
          <a:xfrm>
            <a:off x="3317365" y="1567057"/>
            <a:ext cx="2065800" cy="2402100"/>
          </a:xfrm>
          <a:prstGeom prst="arc">
            <a:avLst>
              <a:gd fmla="val 13862140" name="adj1"/>
              <a:gd fmla="val 15916368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9" name="Google Shape;209;p25"/>
          <p:cNvSpPr/>
          <p:nvPr/>
        </p:nvSpPr>
        <p:spPr>
          <a:xfrm>
            <a:off x="3652578" y="1520533"/>
            <a:ext cx="2192100" cy="2402100"/>
          </a:xfrm>
          <a:prstGeom prst="arc">
            <a:avLst>
              <a:gd fmla="val 16773194" name="adj1"/>
              <a:gd fmla="val 18935163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med" w="med" type="stealth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10" name="Google Shape;210;p25"/>
          <p:cNvSpPr/>
          <p:nvPr/>
        </p:nvSpPr>
        <p:spPr>
          <a:xfrm>
            <a:off x="4516675" y="1832556"/>
            <a:ext cx="125100" cy="46680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5"/>
          <p:cNvSpPr/>
          <p:nvPr/>
        </p:nvSpPr>
        <p:spPr>
          <a:xfrm>
            <a:off x="4536419" y="3216184"/>
            <a:ext cx="125100" cy="46680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5"/>
          <p:cNvSpPr/>
          <p:nvPr/>
        </p:nvSpPr>
        <p:spPr>
          <a:xfrm rot="3651116">
            <a:off x="5181198" y="2219066"/>
            <a:ext cx="125034" cy="46683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5"/>
          <p:cNvSpPr/>
          <p:nvPr/>
        </p:nvSpPr>
        <p:spPr>
          <a:xfrm rot="-3577498">
            <a:off x="3890342" y="2219160"/>
            <a:ext cx="125183" cy="466723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5"/>
          <p:cNvSpPr/>
          <p:nvPr/>
        </p:nvSpPr>
        <p:spPr>
          <a:xfrm rot="-3577498">
            <a:off x="5181223" y="2931623"/>
            <a:ext cx="125183" cy="466723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5"/>
          <p:cNvSpPr/>
          <p:nvPr/>
        </p:nvSpPr>
        <p:spPr>
          <a:xfrm rot="3651116">
            <a:off x="3869326" y="2931528"/>
            <a:ext cx="125034" cy="46683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6" name="Google Shape;21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4737500"/>
            <a:ext cx="1390650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Custom 4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45811"/>
      </a:accent3>
      <a:accent4>
        <a:srgbClr val="32BC52"/>
      </a:accent4>
      <a:accent5>
        <a:srgbClr val="FFC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